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64" r:id="rId18"/>
    <p:sldMasterId id="2147483888" r:id="rId19"/>
    <p:sldMasterId id="2147483900" r:id="rId20"/>
    <p:sldMasterId id="2147483912" r:id="rId21"/>
  </p:sldMasterIdLst>
  <p:notesMasterIdLst>
    <p:notesMasterId r:id="rId52"/>
  </p:notesMasterIdLst>
  <p:sldIdLst>
    <p:sldId id="257" r:id="rId22"/>
    <p:sldId id="260" r:id="rId23"/>
    <p:sldId id="266" r:id="rId24"/>
    <p:sldId id="267" r:id="rId25"/>
    <p:sldId id="268" r:id="rId26"/>
    <p:sldId id="269" r:id="rId27"/>
    <p:sldId id="270" r:id="rId28"/>
    <p:sldId id="271" r:id="rId29"/>
    <p:sldId id="272" r:id="rId30"/>
    <p:sldId id="273" r:id="rId31"/>
    <p:sldId id="274" r:id="rId32"/>
    <p:sldId id="275" r:id="rId33"/>
    <p:sldId id="316" r:id="rId34"/>
    <p:sldId id="317" r:id="rId35"/>
    <p:sldId id="277" r:id="rId36"/>
    <p:sldId id="278" r:id="rId37"/>
    <p:sldId id="279" r:id="rId38"/>
    <p:sldId id="280" r:id="rId39"/>
    <p:sldId id="281" r:id="rId40"/>
    <p:sldId id="291" r:id="rId41"/>
    <p:sldId id="283" r:id="rId42"/>
    <p:sldId id="313" r:id="rId43"/>
    <p:sldId id="285" r:id="rId44"/>
    <p:sldId id="261" r:id="rId45"/>
    <p:sldId id="262" r:id="rId46"/>
    <p:sldId id="288" r:id="rId47"/>
    <p:sldId id="289" r:id="rId48"/>
    <p:sldId id="319" r:id="rId49"/>
    <p:sldId id="290" r:id="rId50"/>
    <p:sldId id="31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9452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5952" autoAdjust="0"/>
  </p:normalViewPr>
  <p:slideViewPr>
    <p:cSldViewPr snapToGrid="0">
      <p:cViewPr varScale="1">
        <p:scale>
          <a:sx n="74" d="100"/>
          <a:sy n="74" d="100"/>
        </p:scale>
        <p:origin x="-42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41" Type="http://schemas.openxmlformats.org/officeDocument/2006/relationships/slide" Target="slides/slide2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0.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5549D6-C817-4F2D-97BE-D20A4A1A44BC}" type="datetimeFigureOut">
              <a:rPr lang="en-US" smtClean="0"/>
              <a:t>9/17/2021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44C6B7-7528-4133-8883-3A75B75F61D0}" type="slidenum">
              <a:rPr lang="en-US" smtClean="0"/>
              <a:t>‹#›</a:t>
            </a:fld>
            <a:endParaRPr lang="en-US"/>
          </a:p>
        </p:txBody>
      </p:sp>
    </p:spTree>
    <p:extLst>
      <p:ext uri="{BB962C8B-B14F-4D97-AF65-F5344CB8AC3E}">
        <p14:creationId xmlns:p14="http://schemas.microsoft.com/office/powerpoint/2010/main" val="296998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381000" y="685800"/>
            <a:ext cx="6096000" cy="3429000"/>
          </a:xfrm>
          <a:ln>
            <a:solidFill>
              <a:srgbClr val="000000">
                <a:alpha val="100000"/>
              </a:srgbClr>
            </a:solidFill>
            <a:miter lim="800000"/>
          </a:ln>
        </p:spPr>
      </p:sp>
      <p:sp>
        <p:nvSpPr>
          <p:cNvPr id="4099" name="Notes Placeholder 2"/>
          <p:cNvSpPr>
            <a:spLocks noGrp="1"/>
          </p:cNvSpPr>
          <p:nvPr>
            <p:ph type="body" idx="1"/>
          </p:nvPr>
        </p:nvSpPr>
        <p:spPr>
          <a:noFill/>
          <a:ln>
            <a:noFill/>
          </a:ln>
        </p:spPr>
        <p:txBody>
          <a:bodyPr wrap="square" lIns="91440" tIns="45720" rIns="91440" bIns="45720" anchor="t"/>
          <a:lstStyle/>
          <a:p>
            <a:pPr lvl="0"/>
            <a:endParaRPr lang="vi-VN" altLang="vi-VN" dirty="0">
              <a:latin typeface="Arial" panose="020B0604020202020204" pitchFamily="34" charset="0"/>
            </a:endParaRPr>
          </a:p>
        </p:txBody>
      </p:sp>
      <p:sp>
        <p:nvSpPr>
          <p:cNvPr id="4100"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lstStyle/>
          <a:p>
            <a:fld id="{9A0DB2DC-4C9A-4742-B13C-FB6460FD3503}" type="slidenum">
              <a:rPr lang="vi-VN" altLang="vi-VN" dirty="0">
                <a:solidFill>
                  <a:prstClr val="black"/>
                </a:solidFill>
              </a:rPr>
              <a:pPr/>
              <a:t>3</a:t>
            </a:fld>
            <a:endParaRPr lang="vi-VN" altLang="vi-VN"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381000" y="685800"/>
            <a:ext cx="6096000" cy="3429000"/>
          </a:xfrm>
          <a:ln>
            <a:solidFill>
              <a:srgbClr val="000000">
                <a:alpha val="100000"/>
              </a:srgbClr>
            </a:solidFill>
            <a:miter lim="800000"/>
          </a:ln>
        </p:spPr>
      </p:sp>
      <p:sp>
        <p:nvSpPr>
          <p:cNvPr id="7171" name="Notes Placeholder 2"/>
          <p:cNvSpPr>
            <a:spLocks noGrp="1"/>
          </p:cNvSpPr>
          <p:nvPr>
            <p:ph type="body" idx="1"/>
          </p:nvPr>
        </p:nvSpPr>
        <p:spPr>
          <a:noFill/>
          <a:ln>
            <a:noFill/>
          </a:ln>
        </p:spPr>
        <p:txBody>
          <a:bodyPr wrap="square" lIns="91440" tIns="45720" rIns="91440" bIns="45720" anchor="t"/>
          <a:lstStyle/>
          <a:p>
            <a:pPr lvl="0"/>
            <a:endParaRPr lang="vi-VN" altLang="vi-VN" dirty="0">
              <a:latin typeface="Arial" panose="020B0604020202020204" pitchFamily="34" charset="0"/>
            </a:endParaRPr>
          </a:p>
        </p:txBody>
      </p:sp>
      <p:sp>
        <p:nvSpPr>
          <p:cNvPr id="7172"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lstStyle/>
          <a:p>
            <a:fld id="{9A0DB2DC-4C9A-4742-B13C-FB6460FD3503}" type="slidenum">
              <a:rPr lang="vi-VN" altLang="vi-VN" dirty="0">
                <a:solidFill>
                  <a:prstClr val="black"/>
                </a:solidFill>
              </a:rPr>
              <a:pPr/>
              <a:t>4</a:t>
            </a:fld>
            <a:endParaRPr lang="vi-VN" altLang="vi-VN"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1000" y="685800"/>
            <a:ext cx="6096000" cy="3429000"/>
          </a:xfrm>
          <a:ln>
            <a:solidFill>
              <a:srgbClr val="000000">
                <a:alpha val="100000"/>
              </a:srgbClr>
            </a:solidFill>
            <a:miter lim="800000"/>
          </a:ln>
        </p:spPr>
      </p:sp>
      <p:sp>
        <p:nvSpPr>
          <p:cNvPr id="11267" name="Notes Placeholder 2"/>
          <p:cNvSpPr>
            <a:spLocks noGrp="1"/>
          </p:cNvSpPr>
          <p:nvPr>
            <p:ph type="body" idx="1"/>
          </p:nvPr>
        </p:nvSpPr>
        <p:spPr>
          <a:noFill/>
          <a:ln>
            <a:noFill/>
          </a:ln>
        </p:spPr>
        <p:txBody>
          <a:bodyPr wrap="square" lIns="91440" tIns="45720" rIns="91440" bIns="45720" anchor="t"/>
          <a:lstStyle/>
          <a:p>
            <a:pPr lvl="0"/>
            <a:endParaRPr lang="vi-VN" altLang="vi-VN" dirty="0">
              <a:latin typeface="Arial" panose="020B0604020202020204" pitchFamily="34" charset="0"/>
            </a:endParaRPr>
          </a:p>
        </p:txBody>
      </p:sp>
      <p:sp>
        <p:nvSpPr>
          <p:cNvPr id="11268"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lstStyle/>
          <a:p>
            <a:fld id="{9A0DB2DC-4C9A-4742-B13C-FB6460FD3503}" type="slidenum">
              <a:rPr lang="vi-VN" altLang="vi-VN" dirty="0">
                <a:solidFill>
                  <a:prstClr val="black"/>
                </a:solidFill>
              </a:rPr>
              <a:pPr/>
              <a:t>17</a:t>
            </a:fld>
            <a:endParaRPr lang="vi-VN" altLang="vi-VN"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1000" y="685800"/>
            <a:ext cx="6096000" cy="3429000"/>
          </a:xfrm>
          <a:ln>
            <a:solidFill>
              <a:srgbClr val="000000">
                <a:alpha val="100000"/>
              </a:srgbClr>
            </a:solidFill>
            <a:miter lim="800000"/>
          </a:ln>
        </p:spPr>
      </p:sp>
      <p:sp>
        <p:nvSpPr>
          <p:cNvPr id="11267" name="Notes Placeholder 2"/>
          <p:cNvSpPr>
            <a:spLocks noGrp="1"/>
          </p:cNvSpPr>
          <p:nvPr>
            <p:ph type="body" idx="1"/>
          </p:nvPr>
        </p:nvSpPr>
        <p:spPr>
          <a:noFill/>
          <a:ln>
            <a:noFill/>
          </a:ln>
        </p:spPr>
        <p:txBody>
          <a:bodyPr wrap="square" lIns="91440" tIns="45720" rIns="91440" bIns="45720" anchor="t"/>
          <a:lstStyle/>
          <a:p>
            <a:pPr lvl="0"/>
            <a:endParaRPr lang="vi-VN" altLang="vi-VN" dirty="0">
              <a:latin typeface="Arial" panose="020B0604020202020204" pitchFamily="34" charset="0"/>
            </a:endParaRPr>
          </a:p>
        </p:txBody>
      </p:sp>
      <p:sp>
        <p:nvSpPr>
          <p:cNvPr id="11268"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lstStyle/>
          <a:p>
            <a:fld id="{9A0DB2DC-4C9A-4742-B13C-FB6460FD3503}" type="slidenum">
              <a:rPr lang="vi-VN" altLang="vi-VN" dirty="0">
                <a:solidFill>
                  <a:prstClr val="black"/>
                </a:solidFill>
              </a:rPr>
              <a:pPr/>
              <a:t>19</a:t>
            </a:fld>
            <a:endParaRPr lang="vi-VN" altLang="vi-VN"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1000" y="685800"/>
            <a:ext cx="6096000" cy="3429000"/>
          </a:xfrm>
          <a:ln>
            <a:solidFill>
              <a:srgbClr val="000000">
                <a:alpha val="100000"/>
              </a:srgbClr>
            </a:solidFill>
            <a:miter lim="800000"/>
          </a:ln>
        </p:spPr>
      </p:sp>
      <p:sp>
        <p:nvSpPr>
          <p:cNvPr id="11267" name="Notes Placeholder 2"/>
          <p:cNvSpPr>
            <a:spLocks noGrp="1"/>
          </p:cNvSpPr>
          <p:nvPr>
            <p:ph type="body" idx="1"/>
          </p:nvPr>
        </p:nvSpPr>
        <p:spPr>
          <a:noFill/>
          <a:ln>
            <a:noFill/>
          </a:ln>
        </p:spPr>
        <p:txBody>
          <a:bodyPr wrap="square" lIns="91440" tIns="45720" rIns="91440" bIns="45720" anchor="t"/>
          <a:lstStyle/>
          <a:p>
            <a:pPr lvl="0"/>
            <a:endParaRPr lang="vi-VN" altLang="vi-VN" dirty="0">
              <a:latin typeface="Arial" panose="020B0604020202020204" pitchFamily="34" charset="0"/>
            </a:endParaRPr>
          </a:p>
        </p:txBody>
      </p:sp>
      <p:sp>
        <p:nvSpPr>
          <p:cNvPr id="11268"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lstStyle/>
          <a:p>
            <a:fld id="{9A0DB2DC-4C9A-4742-B13C-FB6460FD3503}" type="slidenum">
              <a:rPr lang="vi-VN" altLang="vi-VN" dirty="0">
                <a:solidFill>
                  <a:prstClr val="black"/>
                </a:solidFill>
              </a:rPr>
              <a:pPr/>
              <a:t>21</a:t>
            </a:fld>
            <a:endParaRPr lang="vi-VN" altLang="vi-VN"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1000" y="685800"/>
            <a:ext cx="6096000" cy="3429000"/>
          </a:xfrm>
          <a:ln>
            <a:solidFill>
              <a:srgbClr val="000000">
                <a:alpha val="100000"/>
              </a:srgbClr>
            </a:solidFill>
            <a:miter lim="800000"/>
          </a:ln>
        </p:spPr>
      </p:sp>
      <p:sp>
        <p:nvSpPr>
          <p:cNvPr id="11267" name="Notes Placeholder 2"/>
          <p:cNvSpPr>
            <a:spLocks noGrp="1"/>
          </p:cNvSpPr>
          <p:nvPr>
            <p:ph type="body" idx="1"/>
          </p:nvPr>
        </p:nvSpPr>
        <p:spPr>
          <a:noFill/>
          <a:ln>
            <a:noFill/>
          </a:ln>
        </p:spPr>
        <p:txBody>
          <a:bodyPr wrap="square" lIns="91440" tIns="45720" rIns="91440" bIns="45720" anchor="t"/>
          <a:lstStyle/>
          <a:p>
            <a:pPr lvl="0"/>
            <a:endParaRPr lang="vi-VN" altLang="vi-VN" dirty="0">
              <a:latin typeface="Arial" panose="020B0604020202020204" pitchFamily="34" charset="0"/>
            </a:endParaRPr>
          </a:p>
        </p:txBody>
      </p:sp>
      <p:sp>
        <p:nvSpPr>
          <p:cNvPr id="11268"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lstStyle/>
          <a:p>
            <a:fld id="{9A0DB2DC-4C9A-4742-B13C-FB6460FD3503}" type="slidenum">
              <a:rPr lang="vi-VN" altLang="vi-VN" dirty="0">
                <a:solidFill>
                  <a:prstClr val="black"/>
                </a:solidFill>
              </a:rPr>
              <a:pPr/>
              <a:t>23</a:t>
            </a:fld>
            <a:endParaRPr lang="vi-VN" altLang="vi-VN"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FC7118-60D7-4EBF-9A70-88DEAC2993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C22958F-A27F-4789-B5B4-B65C7D967C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A3C0467-9CE3-4F22-A04B-C8FF4EA21B9F}"/>
              </a:ext>
            </a:extLst>
          </p:cNvPr>
          <p:cNvSpPr>
            <a:spLocks noGrp="1"/>
          </p:cNvSpPr>
          <p:nvPr>
            <p:ph type="dt" sz="half" idx="10"/>
          </p:nvPr>
        </p:nvSpPr>
        <p:spPr/>
        <p:txBody>
          <a:bodyPr/>
          <a:lstStyle/>
          <a:p>
            <a:fld id="{2A3E0ED2-9758-4B92-B703-227AC5E5D99E}" type="datetimeFigureOut">
              <a:rPr lang="en-US" smtClean="0"/>
              <a:t>9/17/2021</a:t>
            </a:fld>
            <a:endParaRPr lang="en-US"/>
          </a:p>
        </p:txBody>
      </p:sp>
      <p:sp>
        <p:nvSpPr>
          <p:cNvPr id="5" name="Footer Placeholder 4">
            <a:extLst>
              <a:ext uri="{FF2B5EF4-FFF2-40B4-BE49-F238E27FC236}">
                <a16:creationId xmlns="" xmlns:a16="http://schemas.microsoft.com/office/drawing/2014/main" id="{E6A1377D-808F-4FC0-AFCD-A39073A336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35FB9C6-9496-499A-B4DC-5FD739BBC67F}"/>
              </a:ext>
            </a:extLst>
          </p:cNvPr>
          <p:cNvSpPr>
            <a:spLocks noGrp="1"/>
          </p:cNvSpPr>
          <p:nvPr>
            <p:ph type="sldNum" sz="quarter" idx="12"/>
          </p:nvPr>
        </p:nvSpPr>
        <p:spPr/>
        <p:txBody>
          <a:bodyPr/>
          <a:lstStyle/>
          <a:p>
            <a:fld id="{6A0651BB-2723-4AC4-8321-F3FE185E7D2A}" type="slidenum">
              <a:rPr lang="en-US" smtClean="0"/>
              <a:t>‹#›</a:t>
            </a:fld>
            <a:endParaRPr lang="en-US"/>
          </a:p>
        </p:txBody>
      </p:sp>
    </p:spTree>
    <p:extLst>
      <p:ext uri="{BB962C8B-B14F-4D97-AF65-F5344CB8AC3E}">
        <p14:creationId xmlns:p14="http://schemas.microsoft.com/office/powerpoint/2010/main" val="1141798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05105C-4D7A-4E5C-9BE5-685A575B2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BB4EF4C-9361-40ED-A2D1-5D58D4C323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40A37B7-696E-495E-B085-0341B025E548}"/>
              </a:ext>
            </a:extLst>
          </p:cNvPr>
          <p:cNvSpPr>
            <a:spLocks noGrp="1"/>
          </p:cNvSpPr>
          <p:nvPr>
            <p:ph type="dt" sz="half" idx="10"/>
          </p:nvPr>
        </p:nvSpPr>
        <p:spPr/>
        <p:txBody>
          <a:bodyPr/>
          <a:lstStyle/>
          <a:p>
            <a:fld id="{2A3E0ED2-9758-4B92-B703-227AC5E5D99E}" type="datetimeFigureOut">
              <a:rPr lang="en-US" smtClean="0"/>
              <a:t>9/17/2021</a:t>
            </a:fld>
            <a:endParaRPr lang="en-US"/>
          </a:p>
        </p:txBody>
      </p:sp>
      <p:sp>
        <p:nvSpPr>
          <p:cNvPr id="5" name="Footer Placeholder 4">
            <a:extLst>
              <a:ext uri="{FF2B5EF4-FFF2-40B4-BE49-F238E27FC236}">
                <a16:creationId xmlns="" xmlns:a16="http://schemas.microsoft.com/office/drawing/2014/main" id="{0082EFD8-023F-42EE-9126-3279806EA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8FFFBA0-8747-430B-AD80-FAD54F1BE30E}"/>
              </a:ext>
            </a:extLst>
          </p:cNvPr>
          <p:cNvSpPr>
            <a:spLocks noGrp="1"/>
          </p:cNvSpPr>
          <p:nvPr>
            <p:ph type="sldNum" sz="quarter" idx="12"/>
          </p:nvPr>
        </p:nvSpPr>
        <p:spPr/>
        <p:txBody>
          <a:bodyPr/>
          <a:lstStyle/>
          <a:p>
            <a:fld id="{6A0651BB-2723-4AC4-8321-F3FE185E7D2A}" type="slidenum">
              <a:rPr lang="en-US" smtClean="0"/>
              <a:t>‹#›</a:t>
            </a:fld>
            <a:endParaRPr lang="en-US"/>
          </a:p>
        </p:txBody>
      </p:sp>
    </p:spTree>
    <p:extLst>
      <p:ext uri="{BB962C8B-B14F-4D97-AF65-F5344CB8AC3E}">
        <p14:creationId xmlns:p14="http://schemas.microsoft.com/office/powerpoint/2010/main" val="19497684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0417353"/>
      </p:ext>
    </p:extLst>
  </p:cSld>
  <p:clrMapOvr>
    <a:masterClrMapping/>
  </p:clrMapOvr>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4308122"/>
      </p:ext>
    </p:extLst>
  </p:cSld>
  <p:clrMapOvr>
    <a:masterClrMapping/>
  </p:clrMapOvr>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343"/>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90068"/>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57506952"/>
      </p:ext>
    </p:extLst>
  </p:cSld>
  <p:clrMapOvr>
    <a:masterClrMapping/>
  </p:clrMapOvr>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1621083"/>
      </p:ext>
    </p:extLst>
  </p:cSld>
  <p:clrMapOvr>
    <a:masterClrMapping/>
  </p:clrMapOvr>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037153"/>
      </p:ext>
    </p:extLst>
  </p:cSld>
  <p:clrMapOvr>
    <a:masterClrMapping/>
  </p:clrMapOvr>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7981178"/>
      </p:ext>
    </p:extLst>
  </p:cSld>
  <p:clrMapOvr>
    <a:masterClrMapping/>
  </p:clrMapOvr>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1084670"/>
      </p:ext>
    </p:extLst>
  </p:cSld>
  <p:clrMapOvr>
    <a:masterClrMapping/>
  </p:clrMapOvr>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8030"/>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86970299"/>
      </p:ext>
    </p:extLst>
  </p:cSld>
  <p:clrMapOvr>
    <a:masterClrMapping/>
  </p:clrMapOvr>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8030"/>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7793693"/>
      </p:ext>
    </p:extLst>
  </p:cSld>
  <p:clrMapOvr>
    <a:masterClrMapping/>
  </p:clrMapOvr>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162299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57BB63A-38B6-4E77-A43B-6FCE502DA5C5}"/>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53F7C76-277D-4587-9784-CF1D753180C6}"/>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5E07913-EC98-41AF-A625-0335C23D2DBB}"/>
              </a:ext>
            </a:extLst>
          </p:cNvPr>
          <p:cNvSpPr>
            <a:spLocks noGrp="1"/>
          </p:cNvSpPr>
          <p:nvPr>
            <p:ph type="dt" sz="half" idx="10"/>
          </p:nvPr>
        </p:nvSpPr>
        <p:spPr/>
        <p:txBody>
          <a:bodyPr/>
          <a:lstStyle/>
          <a:p>
            <a:fld id="{2A3E0ED2-9758-4B92-B703-227AC5E5D99E}" type="datetimeFigureOut">
              <a:rPr lang="en-US" smtClean="0"/>
              <a:t>9/17/2021</a:t>
            </a:fld>
            <a:endParaRPr lang="en-US"/>
          </a:p>
        </p:txBody>
      </p:sp>
      <p:sp>
        <p:nvSpPr>
          <p:cNvPr id="5" name="Footer Placeholder 4">
            <a:extLst>
              <a:ext uri="{FF2B5EF4-FFF2-40B4-BE49-F238E27FC236}">
                <a16:creationId xmlns="" xmlns:a16="http://schemas.microsoft.com/office/drawing/2014/main" id="{41FFED3A-759D-40F3-89AF-67395EA1C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B3770CD-739C-4E24-ADF2-2A87C905BE86}"/>
              </a:ext>
            </a:extLst>
          </p:cNvPr>
          <p:cNvSpPr>
            <a:spLocks noGrp="1"/>
          </p:cNvSpPr>
          <p:nvPr>
            <p:ph type="sldNum" sz="quarter" idx="12"/>
          </p:nvPr>
        </p:nvSpPr>
        <p:spPr/>
        <p:txBody>
          <a:bodyPr/>
          <a:lstStyle/>
          <a:p>
            <a:fld id="{6A0651BB-2723-4AC4-8321-F3FE185E7D2A}" type="slidenum">
              <a:rPr lang="en-US" smtClean="0"/>
              <a:t>‹#›</a:t>
            </a:fld>
            <a:endParaRPr lang="en-US"/>
          </a:p>
        </p:txBody>
      </p:sp>
    </p:spTree>
    <p:extLst>
      <p:ext uri="{BB962C8B-B14F-4D97-AF65-F5344CB8AC3E}">
        <p14:creationId xmlns:p14="http://schemas.microsoft.com/office/powerpoint/2010/main" val="56859278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2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243"/>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0664305"/>
      </p:ext>
    </p:extLst>
  </p:cSld>
  <p:clrMapOvr>
    <a:masterClrMapping/>
  </p:clrMapOvr>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0701289"/>
      </p:ext>
    </p:extLst>
  </p:cSld>
  <p:clrMapOvr>
    <a:masterClrMapping/>
  </p:clrMapOvr>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38123059"/>
      </p:ext>
    </p:extLst>
  </p:cSld>
  <p:clrMapOvr>
    <a:masterClrMapping/>
  </p:clrMapOvr>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323"/>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90048"/>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7936200"/>
      </p:ext>
    </p:extLst>
  </p:cSld>
  <p:clrMapOvr>
    <a:masterClrMapping/>
  </p:clrMapOvr>
  <p:hf sldNum="0"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1889248"/>
      </p:ext>
    </p:extLst>
  </p:cSld>
  <p:clrMapOvr>
    <a:masterClrMapping/>
  </p:clrMapOvr>
  <p:hf sldNum="0"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5258691"/>
      </p:ext>
    </p:extLst>
  </p:cSld>
  <p:clrMapOvr>
    <a:masterClrMapping/>
  </p:clrMapOvr>
  <p:hf sldNum="0"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9520317"/>
      </p:ext>
    </p:extLst>
  </p:cSld>
  <p:clrMapOvr>
    <a:masterClrMapping/>
  </p:clrMapOvr>
  <p:hf sldNum="0"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4331692"/>
      </p:ext>
    </p:extLst>
  </p:cSld>
  <p:clrMapOvr>
    <a:masterClrMapping/>
  </p:clrMapOvr>
  <p:hf sldNum="0"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8010"/>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0209110"/>
      </p:ext>
    </p:extLst>
  </p:cSld>
  <p:clrMapOvr>
    <a:masterClrMapping/>
  </p:clrMapOvr>
  <p:hf sldNum="0"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8010"/>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8111231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1046533"/>
      </p:ext>
    </p:extLst>
  </p:cSld>
  <p:clrMapOvr>
    <a:masterClrMapping/>
  </p:clrMapOvr>
  <p:hf sldNum="0"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75183453"/>
      </p:ext>
    </p:extLst>
  </p:cSld>
  <p:clrMapOvr>
    <a:masterClrMapping/>
  </p:clrMapOvr>
  <p:hf sldNum="0"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22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223"/>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9321198"/>
      </p:ext>
    </p:extLst>
  </p:cSld>
  <p:clrMapOvr>
    <a:masterClrMapping/>
  </p:clrMapOvr>
  <p:hf sldNum="0"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6385756"/>
      </p:ext>
    </p:extLst>
  </p:cSld>
  <p:clrMapOvr>
    <a:masterClrMapping/>
  </p:clrMapOvr>
  <p:hf sldNum="0"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9910349"/>
      </p:ext>
    </p:extLst>
  </p:cSld>
  <p:clrMapOvr>
    <a:masterClrMapping/>
  </p:clrMapOvr>
  <p:hf sldNum="0"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301"/>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90026"/>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21358720"/>
      </p:ext>
    </p:extLst>
  </p:cSld>
  <p:clrMapOvr>
    <a:masterClrMapping/>
  </p:clrMapOvr>
  <p:hf sldNum="0"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53153753"/>
      </p:ext>
    </p:extLst>
  </p:cSld>
  <p:clrMapOvr>
    <a:masterClrMapping/>
  </p:clrMapOvr>
  <p:hf sldNum="0"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25009205"/>
      </p:ext>
    </p:extLst>
  </p:cSld>
  <p:clrMapOvr>
    <a:masterClrMapping/>
  </p:clrMapOvr>
  <p:hf sldNum="0"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09728013"/>
      </p:ext>
    </p:extLst>
  </p:cSld>
  <p:clrMapOvr>
    <a:masterClrMapping/>
  </p:clrMapOvr>
  <p:hf sldNum="0"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6270242"/>
      </p:ext>
    </p:extLst>
  </p:cSld>
  <p:clrMapOvr>
    <a:masterClrMapping/>
  </p:clrMapOvr>
  <p:hf sldNum="0"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98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03727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085328"/>
      </p:ext>
    </p:extLst>
  </p:cSld>
  <p:clrMapOvr>
    <a:masterClrMapping/>
  </p:clrMapOvr>
  <p:hf sldNum="0"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988"/>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92403191"/>
      </p:ext>
    </p:extLst>
  </p:cSld>
  <p:clrMapOvr>
    <a:masterClrMapping/>
  </p:clrMapOvr>
  <p:hf sldNum="0"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2696387"/>
      </p:ext>
    </p:extLst>
  </p:cSld>
  <p:clrMapOvr>
    <a:masterClrMapping/>
  </p:clrMapOvr>
  <p:hf sldNum="0"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20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201"/>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933582"/>
      </p:ext>
    </p:extLst>
  </p:cSld>
  <p:clrMapOvr>
    <a:masterClrMapping/>
  </p:clrMapOvr>
  <p:hf sldNum="0"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56692338"/>
      </p:ext>
    </p:extLst>
  </p:cSld>
  <p:clrMapOvr>
    <a:masterClrMapping/>
  </p:clrMapOvr>
  <p:hf sldNum="0"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1327516"/>
      </p:ext>
    </p:extLst>
  </p:cSld>
  <p:clrMapOvr>
    <a:masterClrMapping/>
  </p:clrMapOvr>
  <p:hf sldNum="0"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77"/>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90002"/>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0101386"/>
      </p:ext>
    </p:extLst>
  </p:cSld>
  <p:clrMapOvr>
    <a:masterClrMapping/>
  </p:clrMapOvr>
  <p:hf sldNum="0"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9559406"/>
      </p:ext>
    </p:extLst>
  </p:cSld>
  <p:clrMapOvr>
    <a:masterClrMapping/>
  </p:clrMapOvr>
  <p:hf sldNum="0"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5995604"/>
      </p:ext>
    </p:extLst>
  </p:cSld>
  <p:clrMapOvr>
    <a:masterClrMapping/>
  </p:clrMapOvr>
  <p:hf sldNum="0"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007781"/>
      </p:ext>
    </p:extLst>
  </p:cSld>
  <p:clrMapOvr>
    <a:masterClrMapping/>
  </p:clrMapOvr>
  <p:hf sldNum="0"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422751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431"/>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90156"/>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3286214"/>
      </p:ext>
    </p:extLst>
  </p:cSld>
  <p:clrMapOvr>
    <a:masterClrMapping/>
  </p:clrMapOvr>
  <p:hf sldNum="0"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964"/>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482129"/>
      </p:ext>
    </p:extLst>
  </p:cSld>
  <p:clrMapOvr>
    <a:masterClrMapping/>
  </p:clrMapOvr>
  <p:hf sldNum="0"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964"/>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9016741"/>
      </p:ext>
    </p:extLst>
  </p:cSld>
  <p:clrMapOvr>
    <a:masterClrMapping/>
  </p:clrMapOvr>
  <p:hf sldNum="0"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18921231"/>
      </p:ext>
    </p:extLst>
  </p:cSld>
  <p:clrMapOvr>
    <a:masterClrMapping/>
  </p:clrMapOvr>
  <p:hf sldNum="0"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7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77"/>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2705000"/>
      </p:ext>
    </p:extLst>
  </p:cSld>
  <p:clrMapOvr>
    <a:masterClrMapping/>
  </p:clrMapOvr>
  <p:hf sldNum="0"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79836945"/>
      </p:ext>
    </p:extLst>
  </p:cSld>
  <p:clrMapOvr>
    <a:masterClrMapping/>
  </p:clrMapOvr>
  <p:hf sldNum="0"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18142632"/>
      </p:ext>
    </p:extLst>
  </p:cSld>
  <p:clrMapOvr>
    <a:masterClrMapping/>
  </p:clrMapOvr>
  <p:hf sldNum="0"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51"/>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976"/>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47794292"/>
      </p:ext>
    </p:extLst>
  </p:cSld>
  <p:clrMapOvr>
    <a:masterClrMapping/>
  </p:clrMapOvr>
  <p:hf sldNum="0"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9342699"/>
      </p:ext>
    </p:extLst>
  </p:cSld>
  <p:clrMapOvr>
    <a:masterClrMapping/>
  </p:clrMapOvr>
  <p:hf sldNum="0"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4551385"/>
      </p:ext>
    </p:extLst>
  </p:cSld>
  <p:clrMapOvr>
    <a:masterClrMapping/>
  </p:clrMapOvr>
  <p:hf sldNum="0"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304165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9371739"/>
      </p:ext>
    </p:extLst>
  </p:cSld>
  <p:clrMapOvr>
    <a:masterClrMapping/>
  </p:clrMapOvr>
  <p:hf sldNum="0"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2388319"/>
      </p:ext>
    </p:extLst>
  </p:cSld>
  <p:clrMapOvr>
    <a:masterClrMapping/>
  </p:clrMapOvr>
  <p:hf sldNum="0"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93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5393938"/>
      </p:ext>
    </p:extLst>
  </p:cSld>
  <p:clrMapOvr>
    <a:masterClrMapping/>
  </p:clrMapOvr>
  <p:hf sldNum="0"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938"/>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2629561"/>
      </p:ext>
    </p:extLst>
  </p:cSld>
  <p:clrMapOvr>
    <a:masterClrMapping/>
  </p:clrMapOvr>
  <p:hf sldNum="0"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3024754"/>
      </p:ext>
    </p:extLst>
  </p:cSld>
  <p:clrMapOvr>
    <a:masterClrMapping/>
  </p:clrMapOvr>
  <p:hf sldNum="0"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5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51"/>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3624692"/>
      </p:ext>
    </p:extLst>
  </p:cSld>
  <p:clrMapOvr>
    <a:masterClrMapping/>
  </p:clrMapOvr>
  <p:hf sldNum="0"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1790562"/>
      </p:ext>
    </p:extLst>
  </p:cSld>
  <p:clrMapOvr>
    <a:masterClrMapping/>
  </p:clrMapOvr>
  <p:hf sldNum="0"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7433813"/>
      </p:ext>
    </p:extLst>
  </p:cSld>
  <p:clrMapOvr>
    <a:masterClrMapping/>
  </p:clrMapOvr>
  <p:hf sldNum="0"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23"/>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948"/>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1248203"/>
      </p:ext>
    </p:extLst>
  </p:cSld>
  <p:clrMapOvr>
    <a:masterClrMapping/>
  </p:clrMapOvr>
  <p:hf sldNum="0"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8585618"/>
      </p:ext>
    </p:extLst>
  </p:cSld>
  <p:clrMapOvr>
    <a:masterClrMapping/>
  </p:clrMapOvr>
  <p:hf sldNum="0" hdr="0" ftr="0" dt="0"/>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91516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93205067"/>
      </p:ext>
    </p:extLst>
  </p:cSld>
  <p:clrMapOvr>
    <a:masterClrMapping/>
  </p:clrMapOvr>
  <p:hf sldNum="0"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3501558"/>
      </p:ext>
    </p:extLst>
  </p:cSld>
  <p:clrMapOvr>
    <a:masterClrMapping/>
  </p:clrMapOvr>
  <p:hf sldNum="0"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99384128"/>
      </p:ext>
    </p:extLst>
  </p:cSld>
  <p:clrMapOvr>
    <a:masterClrMapping/>
  </p:clrMapOvr>
  <p:hf sldNum="0"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910"/>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3296537"/>
      </p:ext>
    </p:extLst>
  </p:cSld>
  <p:clrMapOvr>
    <a:masterClrMapping/>
  </p:clrMapOvr>
  <p:hf sldNum="0"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910"/>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8973045"/>
      </p:ext>
    </p:extLst>
  </p:cSld>
  <p:clrMapOvr>
    <a:masterClrMapping/>
  </p:clrMapOvr>
  <p:hf sldNum="0"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6586839"/>
      </p:ext>
    </p:extLst>
  </p:cSld>
  <p:clrMapOvr>
    <a:masterClrMapping/>
  </p:clrMapOvr>
  <p:hf sldNum="0"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2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23"/>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0016966"/>
      </p:ext>
    </p:extLst>
  </p:cSld>
  <p:clrMapOvr>
    <a:masterClrMapping/>
  </p:clrMapOvr>
  <p:hf sldNum="0" hdr="0" ftr="0" dt="0"/>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1656417"/>
      </p:ext>
    </p:extLst>
  </p:cSld>
  <p:clrMapOvr>
    <a:masterClrMapping/>
  </p:clrMapOvr>
  <p:hf sldNum="0" hdr="0" ftr="0" dt="0"/>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20687943"/>
      </p:ext>
    </p:extLst>
  </p:cSld>
  <p:clrMapOvr>
    <a:masterClrMapping/>
  </p:clrMapOvr>
  <p:hf sldNum="0" hdr="0" ftr="0" dt="0"/>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193"/>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918"/>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24253603"/>
      </p:ext>
    </p:extLst>
  </p:cSld>
  <p:clrMapOvr>
    <a:masterClrMapping/>
  </p:clrMapOvr>
  <p:hf sldNum="0" hdr="0" ftr="0" dt="0"/>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219694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0183536"/>
      </p:ext>
    </p:extLst>
  </p:cSld>
  <p:clrMapOvr>
    <a:masterClrMapping/>
  </p:clrMapOvr>
  <p:hf sldNum="0" hdr="0" ftr="0" dt="0"/>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5401235"/>
      </p:ext>
    </p:extLst>
  </p:cSld>
  <p:clrMapOvr>
    <a:masterClrMapping/>
  </p:clrMapOvr>
  <p:hf sldNum="0" hdr="0" ftr="0" dt="0"/>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8711714"/>
      </p:ext>
    </p:extLst>
  </p:cSld>
  <p:clrMapOvr>
    <a:masterClrMapping/>
  </p:clrMapOvr>
  <p:hf sldNum="0" hdr="0" ftr="0" dt="0"/>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8432330"/>
      </p:ext>
    </p:extLst>
  </p:cSld>
  <p:clrMapOvr>
    <a:masterClrMapping/>
  </p:clrMapOvr>
  <p:hf sldNum="0" hdr="0" ftr="0" dt="0"/>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880"/>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3500987"/>
      </p:ext>
    </p:extLst>
  </p:cSld>
  <p:clrMapOvr>
    <a:masterClrMapping/>
  </p:clrMapOvr>
  <p:hf sldNum="0" hdr="0" ftr="0" dt="0"/>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880"/>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8732315"/>
      </p:ext>
    </p:extLst>
  </p:cSld>
  <p:clrMapOvr>
    <a:masterClrMapping/>
  </p:clrMapOvr>
  <p:hf sldNum="0" hdr="0" ftr="0" dt="0"/>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2388667"/>
      </p:ext>
    </p:extLst>
  </p:cSld>
  <p:clrMapOvr>
    <a:masterClrMapping/>
  </p:clrMapOvr>
  <p:hf sldNum="0" hdr="0" ftr="0" dt="0"/>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9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93"/>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495516"/>
      </p:ext>
    </p:extLst>
  </p:cSld>
  <p:clrMapOvr>
    <a:masterClrMapping/>
  </p:clrMapOvr>
  <p:hf sldNum="0" hdr="0" ftr="0" dt="0"/>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7640679"/>
      </p:ext>
    </p:extLst>
  </p:cSld>
  <p:clrMapOvr>
    <a:masterClrMapping/>
  </p:clrMapOvr>
  <p:hf sldNum="0" hdr="0" ftr="0" dt="0"/>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63148560"/>
      </p:ext>
    </p:extLst>
  </p:cSld>
  <p:clrMapOvr>
    <a:masterClrMapping/>
  </p:clrMapOvr>
  <p:hf sldNum="0" hdr="0" ftr="0" dt="0"/>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161"/>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886"/>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211942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4369061"/>
      </p:ext>
    </p:extLst>
  </p:cSld>
  <p:clrMapOvr>
    <a:masterClrMapping/>
  </p:clrMapOvr>
  <p:hf sldNum="0" hdr="0" ftr="0" dt="0"/>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718729"/>
      </p:ext>
    </p:extLst>
  </p:cSld>
  <p:clrMapOvr>
    <a:masterClrMapping/>
  </p:clrMapOvr>
  <p:hf sldNum="0" hdr="0" ftr="0" dt="0"/>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4629763"/>
      </p:ext>
    </p:extLst>
  </p:cSld>
  <p:clrMapOvr>
    <a:masterClrMapping/>
  </p:clrMapOvr>
  <p:hf sldNum="0" hdr="0" ftr="0" dt="0"/>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48635575"/>
      </p:ext>
    </p:extLst>
  </p:cSld>
  <p:clrMapOvr>
    <a:masterClrMapping/>
  </p:clrMapOvr>
  <p:hf sldNum="0"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8896217"/>
      </p:ext>
    </p:extLst>
  </p:cSld>
  <p:clrMapOvr>
    <a:masterClrMapping/>
  </p:clrMapOvr>
  <p:hf sldNum="0" hdr="0" ftr="0" dt="0"/>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84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2452375"/>
      </p:ext>
    </p:extLst>
  </p:cSld>
  <p:clrMapOvr>
    <a:masterClrMapping/>
  </p:clrMapOvr>
  <p:hf sldNum="0" hdr="0" ftr="0" dt="0"/>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848"/>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2921712"/>
      </p:ext>
    </p:extLst>
  </p:cSld>
  <p:clrMapOvr>
    <a:masterClrMapping/>
  </p:clrMapOvr>
  <p:hf sldNum="0" hdr="0" ftr="0" dt="0"/>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9816335"/>
      </p:ext>
    </p:extLst>
  </p:cSld>
  <p:clrMapOvr>
    <a:masterClrMapping/>
  </p:clrMapOvr>
  <p:hf sldNum="0" hdr="0" ftr="0" dt="0"/>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6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61"/>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2748814"/>
      </p:ext>
    </p:extLst>
  </p:cSld>
  <p:clrMapOvr>
    <a:masterClrMapping/>
  </p:clrMapOvr>
  <p:hf sldNum="0" hdr="0" ftr="0" dt="0"/>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3907299"/>
      </p:ext>
    </p:extLst>
  </p:cSld>
  <p:clrMapOvr>
    <a:masterClrMapping/>
  </p:clrMapOvr>
  <p:hf sldNum="0" hdr="0" ftr="0" dt="0"/>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135517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811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72970"/>
      </p:ext>
    </p:extLst>
  </p:cSld>
  <p:clrMapOvr>
    <a:masterClrMapping/>
  </p:clrMapOvr>
  <p:hf sldNum="0" hdr="0" ftr="0" dt="0"/>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1"/>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816"/>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0688366"/>
      </p:ext>
    </p:extLst>
  </p:cSld>
  <p:clrMapOvr>
    <a:masterClrMapping/>
  </p:clrMapOvr>
  <p:hf sldNum="0" hdr="0" ftr="0" dt="0"/>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6497887"/>
      </p:ext>
    </p:extLst>
  </p:cSld>
  <p:clrMapOvr>
    <a:masterClrMapping/>
  </p:clrMapOvr>
  <p:hf sldNum="0" hdr="0" ftr="0" dt="0"/>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531436"/>
      </p:ext>
    </p:extLst>
  </p:cSld>
  <p:clrMapOvr>
    <a:masterClrMapping/>
  </p:clrMapOvr>
  <p:hf sldNum="0" hdr="0" ftr="0" dt="0"/>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0223708"/>
      </p:ext>
    </p:extLst>
  </p:cSld>
  <p:clrMapOvr>
    <a:masterClrMapping/>
  </p:clrMapOvr>
  <p:hf sldNum="0" hdr="0" ftr="0" dt="0"/>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92932550"/>
      </p:ext>
    </p:extLst>
  </p:cSld>
  <p:clrMapOvr>
    <a:masterClrMapping/>
  </p:clrMapOvr>
  <p:hf sldNum="0" hdr="0" ftr="0" dt="0"/>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77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2973256"/>
      </p:ext>
    </p:extLst>
  </p:cSld>
  <p:clrMapOvr>
    <a:masterClrMapping/>
  </p:clrMapOvr>
  <p:hf sldNum="0" hdr="0" ftr="0" dt="0"/>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778"/>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8152816"/>
      </p:ext>
    </p:extLst>
  </p:cSld>
  <p:clrMapOvr>
    <a:masterClrMapping/>
  </p:clrMapOvr>
  <p:hf sldNum="0" hdr="0" ftr="0" dt="0"/>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4566651"/>
      </p:ext>
    </p:extLst>
  </p:cSld>
  <p:clrMapOvr>
    <a:masterClrMapping/>
  </p:clrMapOvr>
  <p:hf sldNum="0" hdr="0" ftr="0" dt="0"/>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9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991"/>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6738568"/>
      </p:ext>
    </p:extLst>
  </p:cSld>
  <p:clrMapOvr>
    <a:masterClrMapping/>
  </p:clrMapOvr>
  <p:hf sldNum="0" hdr="0" ftr="0" dt="0"/>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239750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8DBF29-19C4-4DBD-99AB-9FF00022EB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B02E8CD-6927-47E1-9C5A-77BE535BA4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2AD2483-B8C0-4304-9B20-921D6E5D76C5}"/>
              </a:ext>
            </a:extLst>
          </p:cNvPr>
          <p:cNvSpPr>
            <a:spLocks noGrp="1"/>
          </p:cNvSpPr>
          <p:nvPr>
            <p:ph type="dt" sz="half" idx="10"/>
          </p:nvPr>
        </p:nvSpPr>
        <p:spPr/>
        <p:txBody>
          <a:bodyPr/>
          <a:lstStyle/>
          <a:p>
            <a:fld id="{2A3E0ED2-9758-4B92-B703-227AC5E5D99E}" type="datetimeFigureOut">
              <a:rPr lang="en-US" smtClean="0"/>
              <a:t>9/17/2021</a:t>
            </a:fld>
            <a:endParaRPr lang="en-US"/>
          </a:p>
        </p:txBody>
      </p:sp>
      <p:sp>
        <p:nvSpPr>
          <p:cNvPr id="5" name="Footer Placeholder 4">
            <a:extLst>
              <a:ext uri="{FF2B5EF4-FFF2-40B4-BE49-F238E27FC236}">
                <a16:creationId xmlns="" xmlns:a16="http://schemas.microsoft.com/office/drawing/2014/main" id="{0CE75410-D115-4BFA-923E-C80A192C7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B718C32-4963-4521-BAC2-2FD62B97D19B}"/>
              </a:ext>
            </a:extLst>
          </p:cNvPr>
          <p:cNvSpPr>
            <a:spLocks noGrp="1"/>
          </p:cNvSpPr>
          <p:nvPr>
            <p:ph type="sldNum" sz="quarter" idx="12"/>
          </p:nvPr>
        </p:nvSpPr>
        <p:spPr/>
        <p:txBody>
          <a:bodyPr/>
          <a:lstStyle/>
          <a:p>
            <a:fld id="{6A0651BB-2723-4AC4-8321-F3FE185E7D2A}" type="slidenum">
              <a:rPr lang="en-US" smtClean="0"/>
              <a:t>‹#›</a:t>
            </a:fld>
            <a:endParaRPr lang="en-US"/>
          </a:p>
        </p:txBody>
      </p:sp>
    </p:spTree>
    <p:extLst>
      <p:ext uri="{BB962C8B-B14F-4D97-AF65-F5344CB8AC3E}">
        <p14:creationId xmlns:p14="http://schemas.microsoft.com/office/powerpoint/2010/main" val="3453791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8118"/>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7544194"/>
      </p:ext>
    </p:extLst>
  </p:cSld>
  <p:clrMapOvr>
    <a:masterClrMapping/>
  </p:clrMapOvr>
  <p:hf sldNum="0" hdr="0" ftr="0" dt="0"/>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9823978"/>
      </p:ext>
    </p:extLst>
  </p:cSld>
  <p:clrMapOvr>
    <a:masterClrMapping/>
  </p:clrMapOvr>
  <p:hf sldNum="0"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13"/>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738"/>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95598729"/>
      </p:ext>
    </p:extLst>
  </p:cSld>
  <p:clrMapOvr>
    <a:masterClrMapping/>
  </p:clrMapOvr>
  <p:hf sldNum="0" hdr="0" ftr="0" dt="0"/>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9418559"/>
      </p:ext>
    </p:extLst>
  </p:cSld>
  <p:clrMapOvr>
    <a:masterClrMapping/>
  </p:clrMapOvr>
  <p:hf sldNum="0" hdr="0" ftr="0" dt="0"/>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6160666"/>
      </p:ext>
    </p:extLst>
  </p:cSld>
  <p:clrMapOvr>
    <a:masterClrMapping/>
  </p:clrMapOvr>
  <p:hf sldNum="0" hdr="0" ftr="0" dt="0"/>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2079011"/>
      </p:ext>
    </p:extLst>
  </p:cSld>
  <p:clrMapOvr>
    <a:masterClrMapping/>
  </p:clrMapOvr>
  <p:hf sldNum="0" hdr="0" ftr="0" dt="0"/>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1290032"/>
      </p:ext>
    </p:extLst>
  </p:cSld>
  <p:clrMapOvr>
    <a:masterClrMapping/>
  </p:clrMapOvr>
  <p:hf sldNum="0" hdr="0" ftr="0" dt="0"/>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700"/>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2546938"/>
      </p:ext>
    </p:extLst>
  </p:cSld>
  <p:clrMapOvr>
    <a:masterClrMapping/>
  </p:clrMapOvr>
  <p:hf sldNum="0" hdr="0" ftr="0" dt="0"/>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700"/>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7135971"/>
      </p:ext>
    </p:extLst>
  </p:cSld>
  <p:clrMapOvr>
    <a:masterClrMapping/>
  </p:clrMapOvr>
  <p:hf sldNum="0" hdr="0" ftr="0" dt="0"/>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7137921"/>
      </p:ext>
    </p:extLst>
  </p:cSld>
  <p:clrMapOvr>
    <a:masterClrMapping/>
  </p:clrMapOvr>
  <p:hf sldNum="0" hdr="0" ftr="0" dt="0"/>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1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913"/>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3751461"/>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4646958"/>
      </p:ext>
    </p:extLst>
  </p:cSld>
  <p:clrMapOvr>
    <a:masterClrMapping/>
  </p:clrMapOvr>
  <p:hf sldNum="0" hdr="0" ftr="0" dt="0"/>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8069113-9111-4D79-AB27-226EF49ABA26}" type="datetimeFigureOut">
              <a:rPr lang="en-US" altLang="en-US"/>
              <a:pPr>
                <a:defRPr/>
              </a:pPr>
              <a:t>9/17/2021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AB5FB13-4D56-4214-B14F-D4C001FE196B}" type="slidenum">
              <a:rPr lang="en-US" altLang="en-US"/>
              <a:pPr>
                <a:defRPr/>
              </a:pPr>
              <a:t>‹#›</a:t>
            </a:fld>
            <a:endParaRPr lang="en-US" altLang="en-US"/>
          </a:p>
        </p:txBody>
      </p:sp>
    </p:spTree>
    <p:extLst>
      <p:ext uri="{BB962C8B-B14F-4D97-AF65-F5344CB8AC3E}">
        <p14:creationId xmlns:p14="http://schemas.microsoft.com/office/powerpoint/2010/main" val="282205023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C9237A3-08F7-447C-B58B-3F590821F28D}" type="datetimeFigureOut">
              <a:rPr lang="en-US" altLang="en-US"/>
              <a:pPr>
                <a:defRPr/>
              </a:pPr>
              <a:t>9/17/2021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0D35E362-2860-4D2C-B635-DF686E623937}" type="slidenum">
              <a:rPr lang="en-US" altLang="en-US"/>
              <a:pPr>
                <a:defRPr/>
              </a:pPr>
              <a:t>‹#›</a:t>
            </a:fld>
            <a:endParaRPr lang="en-US" altLang="en-US"/>
          </a:p>
        </p:txBody>
      </p:sp>
    </p:spTree>
    <p:extLst>
      <p:ext uri="{BB962C8B-B14F-4D97-AF65-F5344CB8AC3E}">
        <p14:creationId xmlns:p14="http://schemas.microsoft.com/office/powerpoint/2010/main" val="372931951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9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52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9BF16E2-D291-489A-B6B1-A7D54A500BE2}" type="datetimeFigureOut">
              <a:rPr lang="en-US" altLang="en-US"/>
              <a:pPr>
                <a:defRPr/>
              </a:pPr>
              <a:t>9/17/2021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4122339-B919-4330-A10F-F267442581A8}" type="slidenum">
              <a:rPr lang="en-US" altLang="en-US"/>
              <a:pPr>
                <a:defRPr/>
              </a:pPr>
              <a:t>‹#›</a:t>
            </a:fld>
            <a:endParaRPr lang="en-US" altLang="en-US"/>
          </a:p>
        </p:txBody>
      </p:sp>
    </p:spTree>
    <p:extLst>
      <p:ext uri="{BB962C8B-B14F-4D97-AF65-F5344CB8AC3E}">
        <p14:creationId xmlns:p14="http://schemas.microsoft.com/office/powerpoint/2010/main" val="250566582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03A5DB6-14D9-4802-9001-15BC1F925003}" type="datetimeFigureOut">
              <a:rPr lang="en-US" altLang="en-US"/>
              <a:pPr>
                <a:defRPr/>
              </a:pPr>
              <a:t>9/17/2021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03E30E34-F552-4235-98B8-1B395C6C3917}" type="slidenum">
              <a:rPr lang="en-US" altLang="en-US"/>
              <a:pPr>
                <a:defRPr/>
              </a:pPr>
              <a:t>‹#›</a:t>
            </a:fld>
            <a:endParaRPr lang="en-US" altLang="en-US"/>
          </a:p>
        </p:txBody>
      </p:sp>
    </p:spTree>
    <p:extLst>
      <p:ext uri="{BB962C8B-B14F-4D97-AF65-F5344CB8AC3E}">
        <p14:creationId xmlns:p14="http://schemas.microsoft.com/office/powerpoint/2010/main" val="44672685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59F7507-44FC-4DFC-BCAB-731342305941}" type="datetimeFigureOut">
              <a:rPr lang="en-US" altLang="en-US"/>
              <a:pPr>
                <a:defRPr/>
              </a:pPr>
              <a:t>9/17/2021</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BE01FADC-6F59-46D2-8FC2-BB8E75F06D60}" type="slidenum">
              <a:rPr lang="en-US" altLang="en-US"/>
              <a:pPr>
                <a:defRPr/>
              </a:pPr>
              <a:t>‹#›</a:t>
            </a:fld>
            <a:endParaRPr lang="en-US" altLang="en-US"/>
          </a:p>
        </p:txBody>
      </p:sp>
    </p:spTree>
    <p:extLst>
      <p:ext uri="{BB962C8B-B14F-4D97-AF65-F5344CB8AC3E}">
        <p14:creationId xmlns:p14="http://schemas.microsoft.com/office/powerpoint/2010/main" val="145648567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4F06544-02E6-46AC-BD70-B5FDA5C3F620}" type="datetimeFigureOut">
              <a:rPr lang="en-US" altLang="en-US"/>
              <a:pPr>
                <a:defRPr/>
              </a:pPr>
              <a:t>9/17/2021</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66E8AA67-7C8F-4852-9B0C-90CD6FE92185}" type="slidenum">
              <a:rPr lang="en-US" altLang="en-US"/>
              <a:pPr>
                <a:defRPr/>
              </a:pPr>
              <a:t>‹#›</a:t>
            </a:fld>
            <a:endParaRPr lang="en-US" altLang="en-US"/>
          </a:p>
        </p:txBody>
      </p:sp>
    </p:spTree>
    <p:extLst>
      <p:ext uri="{BB962C8B-B14F-4D97-AF65-F5344CB8AC3E}">
        <p14:creationId xmlns:p14="http://schemas.microsoft.com/office/powerpoint/2010/main" val="92556882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6D413C-1DE9-47CC-958A-8718A17A174D}" type="datetimeFigureOut">
              <a:rPr lang="en-US" altLang="en-US"/>
              <a:pPr>
                <a:defRPr/>
              </a:pPr>
              <a:t>9/17/2021</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C2F0E291-690B-46AA-B19D-42AA98D623EA}" type="slidenum">
              <a:rPr lang="en-US" altLang="en-US"/>
              <a:pPr>
                <a:defRPr/>
              </a:pPr>
              <a:t>‹#›</a:t>
            </a:fld>
            <a:endParaRPr lang="en-US" altLang="en-US"/>
          </a:p>
        </p:txBody>
      </p:sp>
    </p:spTree>
    <p:extLst>
      <p:ext uri="{BB962C8B-B14F-4D97-AF65-F5344CB8AC3E}">
        <p14:creationId xmlns:p14="http://schemas.microsoft.com/office/powerpoint/2010/main" val="46273635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8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14AD1B-0AFC-40CA-A582-296AE9A76646}" type="datetimeFigureOut">
              <a:rPr lang="en-US" altLang="en-US"/>
              <a:pPr>
                <a:defRPr/>
              </a:pPr>
              <a:t>9/17/2021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54C7F67-2F1E-4654-BC1E-1FAA9CC0DB56}" type="slidenum">
              <a:rPr lang="en-US" altLang="en-US"/>
              <a:pPr>
                <a:defRPr/>
              </a:pPr>
              <a:t>‹#›</a:t>
            </a:fld>
            <a:endParaRPr lang="en-US" altLang="en-US"/>
          </a:p>
        </p:txBody>
      </p:sp>
    </p:spTree>
    <p:extLst>
      <p:ext uri="{BB962C8B-B14F-4D97-AF65-F5344CB8AC3E}">
        <p14:creationId xmlns:p14="http://schemas.microsoft.com/office/powerpoint/2010/main" val="35166659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8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F89D9E6-5F72-4108-A85E-38DA95C17976}" type="datetimeFigureOut">
              <a:rPr lang="en-US" altLang="en-US"/>
              <a:pPr>
                <a:defRPr/>
              </a:pPr>
              <a:t>9/17/2021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25031D8D-337E-48E2-A334-C8E726BCEA4F}" type="slidenum">
              <a:rPr lang="en-US" altLang="en-US"/>
              <a:pPr>
                <a:defRPr/>
              </a:pPr>
              <a:t>‹#›</a:t>
            </a:fld>
            <a:endParaRPr lang="en-US" altLang="en-US"/>
          </a:p>
        </p:txBody>
      </p:sp>
    </p:spTree>
    <p:extLst>
      <p:ext uri="{BB962C8B-B14F-4D97-AF65-F5344CB8AC3E}">
        <p14:creationId xmlns:p14="http://schemas.microsoft.com/office/powerpoint/2010/main" val="197961552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AD0632F-F7A0-4FB9-AC5C-3D6287FF4ED1}" type="datetimeFigureOut">
              <a:rPr lang="en-US" altLang="en-US"/>
              <a:pPr>
                <a:defRPr/>
              </a:pPr>
              <a:t>9/17/2021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0B3F6983-6392-47DE-A605-F1D261AAD0C1}" type="slidenum">
              <a:rPr lang="en-US" altLang="en-US"/>
              <a:pPr>
                <a:defRPr/>
              </a:pPr>
              <a:t>‹#›</a:t>
            </a:fld>
            <a:endParaRPr lang="en-US" altLang="en-US"/>
          </a:p>
        </p:txBody>
      </p:sp>
    </p:spTree>
    <p:extLst>
      <p:ext uri="{BB962C8B-B14F-4D97-AF65-F5344CB8AC3E}">
        <p14:creationId xmlns:p14="http://schemas.microsoft.com/office/powerpoint/2010/main" val="1481194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33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331"/>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45427560"/>
      </p:ext>
    </p:extLst>
  </p:cSld>
  <p:clrMapOvr>
    <a:masterClrMapping/>
  </p:clrMapOvr>
  <p:hf sldNum="0" hdr="0" ftr="0" dt="0"/>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D96D7F5-FA3B-44EC-AD1A-DE2B34C43D7A}" type="datetimeFigureOut">
              <a:rPr lang="en-US" altLang="en-US"/>
              <a:pPr>
                <a:defRPr/>
              </a:pPr>
              <a:t>9/17/2021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CCF94949-3AFA-4BA5-A369-C2A597588BEC}" type="slidenum">
              <a:rPr lang="en-US" altLang="en-US"/>
              <a:pPr>
                <a:defRPr/>
              </a:pPr>
              <a:t>‹#›</a:t>
            </a:fld>
            <a:endParaRPr lang="en-US" altLang="en-US"/>
          </a:p>
        </p:txBody>
      </p:sp>
    </p:spTree>
    <p:extLst>
      <p:ext uri="{BB962C8B-B14F-4D97-AF65-F5344CB8AC3E}">
        <p14:creationId xmlns:p14="http://schemas.microsoft.com/office/powerpoint/2010/main" val="396394327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8069113-9111-4D79-AB27-226EF49ABA26}" type="datetimeFigureOut">
              <a:rPr lang="en-US" altLang="en-US"/>
              <a:pPr>
                <a:defRPr/>
              </a:pPr>
              <a:t>9/17/2021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AB5FB13-4D56-4214-B14F-D4C001FE196B}" type="slidenum">
              <a:rPr lang="en-US" altLang="en-US"/>
              <a:pPr>
                <a:defRPr/>
              </a:pPr>
              <a:t>‹#›</a:t>
            </a:fld>
            <a:endParaRPr lang="en-US" altLang="en-US"/>
          </a:p>
        </p:txBody>
      </p:sp>
    </p:spTree>
    <p:extLst>
      <p:ext uri="{BB962C8B-B14F-4D97-AF65-F5344CB8AC3E}">
        <p14:creationId xmlns:p14="http://schemas.microsoft.com/office/powerpoint/2010/main" val="188084941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C9237A3-08F7-447C-B58B-3F590821F28D}" type="datetimeFigureOut">
              <a:rPr lang="en-US" altLang="en-US"/>
              <a:pPr>
                <a:defRPr/>
              </a:pPr>
              <a:t>9/17/2021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0D35E362-2860-4D2C-B635-DF686E623937}" type="slidenum">
              <a:rPr lang="en-US" altLang="en-US"/>
              <a:pPr>
                <a:defRPr/>
              </a:pPr>
              <a:t>‹#›</a:t>
            </a:fld>
            <a:endParaRPr lang="en-US" altLang="en-US"/>
          </a:p>
        </p:txBody>
      </p:sp>
    </p:spTree>
    <p:extLst>
      <p:ext uri="{BB962C8B-B14F-4D97-AF65-F5344CB8AC3E}">
        <p14:creationId xmlns:p14="http://schemas.microsoft.com/office/powerpoint/2010/main" val="208373179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9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52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9BF16E2-D291-489A-B6B1-A7D54A500BE2}" type="datetimeFigureOut">
              <a:rPr lang="en-US" altLang="en-US"/>
              <a:pPr>
                <a:defRPr/>
              </a:pPr>
              <a:t>9/17/2021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4122339-B919-4330-A10F-F267442581A8}" type="slidenum">
              <a:rPr lang="en-US" altLang="en-US"/>
              <a:pPr>
                <a:defRPr/>
              </a:pPr>
              <a:t>‹#›</a:t>
            </a:fld>
            <a:endParaRPr lang="en-US" altLang="en-US"/>
          </a:p>
        </p:txBody>
      </p:sp>
    </p:spTree>
    <p:extLst>
      <p:ext uri="{BB962C8B-B14F-4D97-AF65-F5344CB8AC3E}">
        <p14:creationId xmlns:p14="http://schemas.microsoft.com/office/powerpoint/2010/main" val="388763603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03A5DB6-14D9-4802-9001-15BC1F925003}" type="datetimeFigureOut">
              <a:rPr lang="en-US" altLang="en-US"/>
              <a:pPr>
                <a:defRPr/>
              </a:pPr>
              <a:t>9/17/2021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03E30E34-F552-4235-98B8-1B395C6C3917}" type="slidenum">
              <a:rPr lang="en-US" altLang="en-US"/>
              <a:pPr>
                <a:defRPr/>
              </a:pPr>
              <a:t>‹#›</a:t>
            </a:fld>
            <a:endParaRPr lang="en-US" altLang="en-US"/>
          </a:p>
        </p:txBody>
      </p:sp>
    </p:spTree>
    <p:extLst>
      <p:ext uri="{BB962C8B-B14F-4D97-AF65-F5344CB8AC3E}">
        <p14:creationId xmlns:p14="http://schemas.microsoft.com/office/powerpoint/2010/main" val="250940572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59F7507-44FC-4DFC-BCAB-731342305941}" type="datetimeFigureOut">
              <a:rPr lang="en-US" altLang="en-US"/>
              <a:pPr>
                <a:defRPr/>
              </a:pPr>
              <a:t>9/17/2021</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BE01FADC-6F59-46D2-8FC2-BB8E75F06D60}" type="slidenum">
              <a:rPr lang="en-US" altLang="en-US"/>
              <a:pPr>
                <a:defRPr/>
              </a:pPr>
              <a:t>‹#›</a:t>
            </a:fld>
            <a:endParaRPr lang="en-US" altLang="en-US"/>
          </a:p>
        </p:txBody>
      </p:sp>
    </p:spTree>
    <p:extLst>
      <p:ext uri="{BB962C8B-B14F-4D97-AF65-F5344CB8AC3E}">
        <p14:creationId xmlns:p14="http://schemas.microsoft.com/office/powerpoint/2010/main" val="407801297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4F06544-02E6-46AC-BD70-B5FDA5C3F620}" type="datetimeFigureOut">
              <a:rPr lang="en-US" altLang="en-US"/>
              <a:pPr>
                <a:defRPr/>
              </a:pPr>
              <a:t>9/17/2021</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66E8AA67-7C8F-4852-9B0C-90CD6FE92185}" type="slidenum">
              <a:rPr lang="en-US" altLang="en-US"/>
              <a:pPr>
                <a:defRPr/>
              </a:pPr>
              <a:t>‹#›</a:t>
            </a:fld>
            <a:endParaRPr lang="en-US" altLang="en-US"/>
          </a:p>
        </p:txBody>
      </p:sp>
    </p:spTree>
    <p:extLst>
      <p:ext uri="{BB962C8B-B14F-4D97-AF65-F5344CB8AC3E}">
        <p14:creationId xmlns:p14="http://schemas.microsoft.com/office/powerpoint/2010/main" val="201000146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6D413C-1DE9-47CC-958A-8718A17A174D}" type="datetimeFigureOut">
              <a:rPr lang="en-US" altLang="en-US"/>
              <a:pPr>
                <a:defRPr/>
              </a:pPr>
              <a:t>9/17/2021</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C2F0E291-690B-46AA-B19D-42AA98D623EA}" type="slidenum">
              <a:rPr lang="en-US" altLang="en-US"/>
              <a:pPr>
                <a:defRPr/>
              </a:pPr>
              <a:t>‹#›</a:t>
            </a:fld>
            <a:endParaRPr lang="en-US" altLang="en-US"/>
          </a:p>
        </p:txBody>
      </p:sp>
    </p:spTree>
    <p:extLst>
      <p:ext uri="{BB962C8B-B14F-4D97-AF65-F5344CB8AC3E}">
        <p14:creationId xmlns:p14="http://schemas.microsoft.com/office/powerpoint/2010/main" val="410612805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8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14AD1B-0AFC-40CA-A582-296AE9A76646}" type="datetimeFigureOut">
              <a:rPr lang="en-US" altLang="en-US"/>
              <a:pPr>
                <a:defRPr/>
              </a:pPr>
              <a:t>9/17/2021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54C7F67-2F1E-4654-BC1E-1FAA9CC0DB56}" type="slidenum">
              <a:rPr lang="en-US" altLang="en-US"/>
              <a:pPr>
                <a:defRPr/>
              </a:pPr>
              <a:t>‹#›</a:t>
            </a:fld>
            <a:endParaRPr lang="en-US" altLang="en-US"/>
          </a:p>
        </p:txBody>
      </p:sp>
    </p:spTree>
    <p:extLst>
      <p:ext uri="{BB962C8B-B14F-4D97-AF65-F5344CB8AC3E}">
        <p14:creationId xmlns:p14="http://schemas.microsoft.com/office/powerpoint/2010/main" val="359709464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8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F89D9E6-5F72-4108-A85E-38DA95C17976}" type="datetimeFigureOut">
              <a:rPr lang="en-US" altLang="en-US"/>
              <a:pPr>
                <a:defRPr/>
              </a:pPr>
              <a:t>9/17/2021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25031D8D-337E-48E2-A334-C8E726BCEA4F}" type="slidenum">
              <a:rPr lang="en-US" altLang="en-US"/>
              <a:pPr>
                <a:defRPr/>
              </a:pPr>
              <a:t>‹#›</a:t>
            </a:fld>
            <a:endParaRPr lang="en-US" altLang="en-US"/>
          </a:p>
        </p:txBody>
      </p:sp>
    </p:spTree>
    <p:extLst>
      <p:ext uri="{BB962C8B-B14F-4D97-AF65-F5344CB8AC3E}">
        <p14:creationId xmlns:p14="http://schemas.microsoft.com/office/powerpoint/2010/main" val="372690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8495015"/>
      </p:ext>
    </p:extLst>
  </p:cSld>
  <p:clrMapOvr>
    <a:masterClrMapping/>
  </p:clrMapOvr>
  <p:hf sldNum="0" hdr="0" ftr="0" dt="0"/>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AD0632F-F7A0-4FB9-AC5C-3D6287FF4ED1}" type="datetimeFigureOut">
              <a:rPr lang="en-US" altLang="en-US"/>
              <a:pPr>
                <a:defRPr/>
              </a:pPr>
              <a:t>9/17/2021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0B3F6983-6392-47DE-A605-F1D261AAD0C1}" type="slidenum">
              <a:rPr lang="en-US" altLang="en-US"/>
              <a:pPr>
                <a:defRPr/>
              </a:pPr>
              <a:t>‹#›</a:t>
            </a:fld>
            <a:endParaRPr lang="en-US" altLang="en-US"/>
          </a:p>
        </p:txBody>
      </p:sp>
    </p:spTree>
    <p:extLst>
      <p:ext uri="{BB962C8B-B14F-4D97-AF65-F5344CB8AC3E}">
        <p14:creationId xmlns:p14="http://schemas.microsoft.com/office/powerpoint/2010/main" val="2288394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D96D7F5-FA3B-44EC-AD1A-DE2B34C43D7A}" type="datetimeFigureOut">
              <a:rPr lang="en-US" altLang="en-US"/>
              <a:pPr>
                <a:defRPr/>
              </a:pPr>
              <a:t>9/17/2021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CCF94949-3AFA-4BA5-A369-C2A597588BEC}" type="slidenum">
              <a:rPr lang="en-US" altLang="en-US"/>
              <a:pPr>
                <a:defRPr/>
              </a:pPr>
              <a:t>‹#›</a:t>
            </a:fld>
            <a:endParaRPr lang="en-US" altLang="en-US"/>
          </a:p>
        </p:txBody>
      </p:sp>
    </p:spTree>
    <p:extLst>
      <p:ext uri="{BB962C8B-B14F-4D97-AF65-F5344CB8AC3E}">
        <p14:creationId xmlns:p14="http://schemas.microsoft.com/office/powerpoint/2010/main" val="2946889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4685510"/>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427"/>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90152"/>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9864249"/>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3890966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989303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08520162"/>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842321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5D83C6-E52A-4475-AF89-1093FD1EFA81}"/>
              </a:ext>
            </a:extLst>
          </p:cNvPr>
          <p:cNvSpPr>
            <a:spLocks noGrp="1"/>
          </p:cNvSpPr>
          <p:nvPr>
            <p:ph type="title"/>
          </p:nvPr>
        </p:nvSpPr>
        <p:spPr>
          <a:xfrm>
            <a:off x="831851" y="171042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EACA46B0-BA64-47FF-9E49-273305895093}"/>
              </a:ext>
            </a:extLst>
          </p:cNvPr>
          <p:cNvSpPr>
            <a:spLocks noGrp="1"/>
          </p:cNvSpPr>
          <p:nvPr>
            <p:ph type="body" idx="1"/>
          </p:nvPr>
        </p:nvSpPr>
        <p:spPr>
          <a:xfrm>
            <a:off x="831851" y="459014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06E1293-0632-4EE5-9FB6-A7516512F4F2}"/>
              </a:ext>
            </a:extLst>
          </p:cNvPr>
          <p:cNvSpPr>
            <a:spLocks noGrp="1"/>
          </p:cNvSpPr>
          <p:nvPr>
            <p:ph type="dt" sz="half" idx="10"/>
          </p:nvPr>
        </p:nvSpPr>
        <p:spPr/>
        <p:txBody>
          <a:bodyPr/>
          <a:lstStyle/>
          <a:p>
            <a:fld id="{2A3E0ED2-9758-4B92-B703-227AC5E5D99E}" type="datetimeFigureOut">
              <a:rPr lang="en-US" smtClean="0"/>
              <a:t>9/17/2021</a:t>
            </a:fld>
            <a:endParaRPr lang="en-US"/>
          </a:p>
        </p:txBody>
      </p:sp>
      <p:sp>
        <p:nvSpPr>
          <p:cNvPr id="5" name="Footer Placeholder 4">
            <a:extLst>
              <a:ext uri="{FF2B5EF4-FFF2-40B4-BE49-F238E27FC236}">
                <a16:creationId xmlns="" xmlns:a16="http://schemas.microsoft.com/office/drawing/2014/main" id="{1DF62F40-7C0D-438B-A832-11773599D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693E7FC-B90F-4D1C-91B2-C0C597D68A22}"/>
              </a:ext>
            </a:extLst>
          </p:cNvPr>
          <p:cNvSpPr>
            <a:spLocks noGrp="1"/>
          </p:cNvSpPr>
          <p:nvPr>
            <p:ph type="sldNum" sz="quarter" idx="12"/>
          </p:nvPr>
        </p:nvSpPr>
        <p:spPr/>
        <p:txBody>
          <a:bodyPr/>
          <a:lstStyle/>
          <a:p>
            <a:fld id="{6A0651BB-2723-4AC4-8321-F3FE185E7D2A}" type="slidenum">
              <a:rPr lang="en-US" smtClean="0"/>
              <a:t>‹#›</a:t>
            </a:fld>
            <a:endParaRPr lang="en-US"/>
          </a:p>
        </p:txBody>
      </p:sp>
    </p:spTree>
    <p:extLst>
      <p:ext uri="{BB962C8B-B14F-4D97-AF65-F5344CB8AC3E}">
        <p14:creationId xmlns:p14="http://schemas.microsoft.com/office/powerpoint/2010/main" val="1484012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8114"/>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92261335"/>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8114"/>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4330874"/>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63412197"/>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32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327"/>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4887980"/>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941662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5765427"/>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421"/>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90146"/>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7926798"/>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6844953"/>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7930425"/>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281618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36A6E4-3DEE-4D94-89BC-F7786CDDBB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74F445A-FF4C-4D96-AEEA-AA6989C0AA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B0AE739-B9FF-4AB5-A071-0F8E6801AA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5BF7986-2EAA-40FA-BDBF-6004D8712860}"/>
              </a:ext>
            </a:extLst>
          </p:cNvPr>
          <p:cNvSpPr>
            <a:spLocks noGrp="1"/>
          </p:cNvSpPr>
          <p:nvPr>
            <p:ph type="dt" sz="half" idx="10"/>
          </p:nvPr>
        </p:nvSpPr>
        <p:spPr/>
        <p:txBody>
          <a:bodyPr/>
          <a:lstStyle/>
          <a:p>
            <a:fld id="{2A3E0ED2-9758-4B92-B703-227AC5E5D99E}" type="datetimeFigureOut">
              <a:rPr lang="en-US" smtClean="0"/>
              <a:t>9/17/2021</a:t>
            </a:fld>
            <a:endParaRPr lang="en-US"/>
          </a:p>
        </p:txBody>
      </p:sp>
      <p:sp>
        <p:nvSpPr>
          <p:cNvPr id="6" name="Footer Placeholder 5">
            <a:extLst>
              <a:ext uri="{FF2B5EF4-FFF2-40B4-BE49-F238E27FC236}">
                <a16:creationId xmlns="" xmlns:a16="http://schemas.microsoft.com/office/drawing/2014/main" id="{600F6F59-AAC3-4A7D-B621-27857F0AC4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2E1D66B-D23B-49D0-B5B1-EE4619239855}"/>
              </a:ext>
            </a:extLst>
          </p:cNvPr>
          <p:cNvSpPr>
            <a:spLocks noGrp="1"/>
          </p:cNvSpPr>
          <p:nvPr>
            <p:ph type="sldNum" sz="quarter" idx="12"/>
          </p:nvPr>
        </p:nvSpPr>
        <p:spPr/>
        <p:txBody>
          <a:bodyPr/>
          <a:lstStyle/>
          <a:p>
            <a:fld id="{6A0651BB-2723-4AC4-8321-F3FE185E7D2A}" type="slidenum">
              <a:rPr lang="en-US" smtClean="0"/>
              <a:t>‹#›</a:t>
            </a:fld>
            <a:endParaRPr lang="en-US"/>
          </a:p>
        </p:txBody>
      </p:sp>
    </p:spTree>
    <p:extLst>
      <p:ext uri="{BB962C8B-B14F-4D97-AF65-F5344CB8AC3E}">
        <p14:creationId xmlns:p14="http://schemas.microsoft.com/office/powerpoint/2010/main" val="14201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8083201"/>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810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9413802"/>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8108"/>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5585041"/>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85987529"/>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32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321"/>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71788357"/>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4212317"/>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6522362"/>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413"/>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90138"/>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7058570"/>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44494546"/>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243376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4B706A-7A49-4A48-AAC4-02F43AE98A76}"/>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B97FFED-FBAD-4C59-B065-DB0118C85DBC}"/>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AABEDEC-DCC0-4F3F-BA30-3D8BFAE161C6}"/>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C9A47D7-DD0D-45D7-A488-081BF625022B}"/>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B9439FD-E2EF-40B9-9011-5E8D982BABDD}"/>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2D607E0-ABD0-471D-BE37-7FD0C3D58FFA}"/>
              </a:ext>
            </a:extLst>
          </p:cNvPr>
          <p:cNvSpPr>
            <a:spLocks noGrp="1"/>
          </p:cNvSpPr>
          <p:nvPr>
            <p:ph type="dt" sz="half" idx="10"/>
          </p:nvPr>
        </p:nvSpPr>
        <p:spPr/>
        <p:txBody>
          <a:bodyPr/>
          <a:lstStyle/>
          <a:p>
            <a:fld id="{2A3E0ED2-9758-4B92-B703-227AC5E5D99E}" type="datetimeFigureOut">
              <a:rPr lang="en-US" smtClean="0"/>
              <a:t>9/17/2021</a:t>
            </a:fld>
            <a:endParaRPr lang="en-US"/>
          </a:p>
        </p:txBody>
      </p:sp>
      <p:sp>
        <p:nvSpPr>
          <p:cNvPr id="8" name="Footer Placeholder 7">
            <a:extLst>
              <a:ext uri="{FF2B5EF4-FFF2-40B4-BE49-F238E27FC236}">
                <a16:creationId xmlns="" xmlns:a16="http://schemas.microsoft.com/office/drawing/2014/main" id="{FDB90630-9A9C-4C17-AF68-705C7B6F85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202560E-1DB6-4CF2-8375-545EDBF20672}"/>
              </a:ext>
            </a:extLst>
          </p:cNvPr>
          <p:cNvSpPr>
            <a:spLocks noGrp="1"/>
          </p:cNvSpPr>
          <p:nvPr>
            <p:ph type="sldNum" sz="quarter" idx="12"/>
          </p:nvPr>
        </p:nvSpPr>
        <p:spPr/>
        <p:txBody>
          <a:bodyPr/>
          <a:lstStyle/>
          <a:p>
            <a:fld id="{6A0651BB-2723-4AC4-8321-F3FE185E7D2A}" type="slidenum">
              <a:rPr lang="en-US" smtClean="0"/>
              <a:t>‹#›</a:t>
            </a:fld>
            <a:endParaRPr lang="en-US"/>
          </a:p>
        </p:txBody>
      </p:sp>
    </p:spTree>
    <p:extLst>
      <p:ext uri="{BB962C8B-B14F-4D97-AF65-F5344CB8AC3E}">
        <p14:creationId xmlns:p14="http://schemas.microsoft.com/office/powerpoint/2010/main" val="5572579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0366208"/>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9459665"/>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8100"/>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68180450"/>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8100"/>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6725726"/>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3089452"/>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31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313"/>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2518193"/>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155110"/>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9600923"/>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403"/>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90128"/>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0659790"/>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763391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CD0BAB-F931-4468-A452-4ACA270C7D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71C30D92-0F8A-4FFE-95A0-BA03AE77A8C8}"/>
              </a:ext>
            </a:extLst>
          </p:cNvPr>
          <p:cNvSpPr>
            <a:spLocks noGrp="1"/>
          </p:cNvSpPr>
          <p:nvPr>
            <p:ph type="dt" sz="half" idx="10"/>
          </p:nvPr>
        </p:nvSpPr>
        <p:spPr/>
        <p:txBody>
          <a:bodyPr/>
          <a:lstStyle/>
          <a:p>
            <a:fld id="{2A3E0ED2-9758-4B92-B703-227AC5E5D99E}" type="datetimeFigureOut">
              <a:rPr lang="en-US" smtClean="0"/>
              <a:t>9/17/2021</a:t>
            </a:fld>
            <a:endParaRPr lang="en-US"/>
          </a:p>
        </p:txBody>
      </p:sp>
      <p:sp>
        <p:nvSpPr>
          <p:cNvPr id="4" name="Footer Placeholder 3">
            <a:extLst>
              <a:ext uri="{FF2B5EF4-FFF2-40B4-BE49-F238E27FC236}">
                <a16:creationId xmlns="" xmlns:a16="http://schemas.microsoft.com/office/drawing/2014/main" id="{9F936C2E-350C-426F-B156-BB6CC076B8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C2D6FEFF-E615-4EB5-9A91-3EA8E8B79D9C}"/>
              </a:ext>
            </a:extLst>
          </p:cNvPr>
          <p:cNvSpPr>
            <a:spLocks noGrp="1"/>
          </p:cNvSpPr>
          <p:nvPr>
            <p:ph type="sldNum" sz="quarter" idx="12"/>
          </p:nvPr>
        </p:nvSpPr>
        <p:spPr/>
        <p:txBody>
          <a:bodyPr/>
          <a:lstStyle/>
          <a:p>
            <a:fld id="{6A0651BB-2723-4AC4-8321-F3FE185E7D2A}" type="slidenum">
              <a:rPr lang="en-US" smtClean="0"/>
              <a:t>‹#›</a:t>
            </a:fld>
            <a:endParaRPr lang="en-US"/>
          </a:p>
        </p:txBody>
      </p:sp>
    </p:spTree>
    <p:extLst>
      <p:ext uri="{BB962C8B-B14F-4D97-AF65-F5344CB8AC3E}">
        <p14:creationId xmlns:p14="http://schemas.microsoft.com/office/powerpoint/2010/main" val="32617230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55997832"/>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1894568"/>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2743568"/>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8090"/>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83134134"/>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8090"/>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251842"/>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36073769"/>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30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303"/>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88867478"/>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9789331"/>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68522"/>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391"/>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90116"/>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885161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F3F5427-000A-4AC7-8C3E-B4718C307032}"/>
              </a:ext>
            </a:extLst>
          </p:cNvPr>
          <p:cNvSpPr>
            <a:spLocks noGrp="1"/>
          </p:cNvSpPr>
          <p:nvPr>
            <p:ph type="dt" sz="half" idx="10"/>
          </p:nvPr>
        </p:nvSpPr>
        <p:spPr/>
        <p:txBody>
          <a:bodyPr/>
          <a:lstStyle/>
          <a:p>
            <a:fld id="{2A3E0ED2-9758-4B92-B703-227AC5E5D99E}" type="datetimeFigureOut">
              <a:rPr lang="en-US" smtClean="0"/>
              <a:t>9/17/2021</a:t>
            </a:fld>
            <a:endParaRPr lang="en-US"/>
          </a:p>
        </p:txBody>
      </p:sp>
      <p:sp>
        <p:nvSpPr>
          <p:cNvPr id="3" name="Footer Placeholder 2">
            <a:extLst>
              <a:ext uri="{FF2B5EF4-FFF2-40B4-BE49-F238E27FC236}">
                <a16:creationId xmlns="" xmlns:a16="http://schemas.microsoft.com/office/drawing/2014/main" id="{A8CA75E5-0BA4-43A4-B079-46A47D7CF6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184F123-23DE-4777-AD8D-714097ADE7E3}"/>
              </a:ext>
            </a:extLst>
          </p:cNvPr>
          <p:cNvSpPr>
            <a:spLocks noGrp="1"/>
          </p:cNvSpPr>
          <p:nvPr>
            <p:ph type="sldNum" sz="quarter" idx="12"/>
          </p:nvPr>
        </p:nvSpPr>
        <p:spPr/>
        <p:txBody>
          <a:bodyPr/>
          <a:lstStyle/>
          <a:p>
            <a:fld id="{6A0651BB-2723-4AC4-8321-F3FE185E7D2A}" type="slidenum">
              <a:rPr lang="en-US" smtClean="0"/>
              <a:t>‹#›</a:t>
            </a:fld>
            <a:endParaRPr lang="en-US"/>
          </a:p>
        </p:txBody>
      </p:sp>
    </p:spTree>
    <p:extLst>
      <p:ext uri="{BB962C8B-B14F-4D97-AF65-F5344CB8AC3E}">
        <p14:creationId xmlns:p14="http://schemas.microsoft.com/office/powerpoint/2010/main" val="19575687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2502729"/>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1496638"/>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403661"/>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8941291"/>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807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76047177"/>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8078"/>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3291204"/>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15643461"/>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29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291"/>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66072205"/>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9712712"/>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2308582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B152E3-C689-4805-97E0-87290920C0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66F229F2-233B-4932-BEAA-11495C055E8A}"/>
              </a:ext>
            </a:extLst>
          </p:cNvPr>
          <p:cNvSpPr>
            <a:spLocks noGrp="1"/>
          </p:cNvSpPr>
          <p:nvPr>
            <p:ph idx="1"/>
          </p:nvPr>
        </p:nvSpPr>
        <p:spPr>
          <a:xfrm>
            <a:off x="5183188" y="98810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9368D42-E318-4CC9-8E0F-D1F3854DA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DCE3F51-F218-48AE-8F16-092C420518AF}"/>
              </a:ext>
            </a:extLst>
          </p:cNvPr>
          <p:cNvSpPr>
            <a:spLocks noGrp="1"/>
          </p:cNvSpPr>
          <p:nvPr>
            <p:ph type="dt" sz="half" idx="10"/>
          </p:nvPr>
        </p:nvSpPr>
        <p:spPr/>
        <p:txBody>
          <a:bodyPr/>
          <a:lstStyle/>
          <a:p>
            <a:fld id="{2A3E0ED2-9758-4B92-B703-227AC5E5D99E}" type="datetimeFigureOut">
              <a:rPr lang="en-US" smtClean="0"/>
              <a:t>9/17/2021</a:t>
            </a:fld>
            <a:endParaRPr lang="en-US"/>
          </a:p>
        </p:txBody>
      </p:sp>
      <p:sp>
        <p:nvSpPr>
          <p:cNvPr id="6" name="Footer Placeholder 5">
            <a:extLst>
              <a:ext uri="{FF2B5EF4-FFF2-40B4-BE49-F238E27FC236}">
                <a16:creationId xmlns="" xmlns:a16="http://schemas.microsoft.com/office/drawing/2014/main" id="{62B52C96-7B1C-4EF3-9C87-CB5948D2EF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B2B4261-5DFC-499E-90F6-6A853D9A2C73}"/>
              </a:ext>
            </a:extLst>
          </p:cNvPr>
          <p:cNvSpPr>
            <a:spLocks noGrp="1"/>
          </p:cNvSpPr>
          <p:nvPr>
            <p:ph type="sldNum" sz="quarter" idx="12"/>
          </p:nvPr>
        </p:nvSpPr>
        <p:spPr/>
        <p:txBody>
          <a:bodyPr/>
          <a:lstStyle/>
          <a:p>
            <a:fld id="{6A0651BB-2723-4AC4-8321-F3FE185E7D2A}" type="slidenum">
              <a:rPr lang="en-US" smtClean="0"/>
              <a:t>‹#›</a:t>
            </a:fld>
            <a:endParaRPr lang="en-US"/>
          </a:p>
        </p:txBody>
      </p:sp>
    </p:spTree>
    <p:extLst>
      <p:ext uri="{BB962C8B-B14F-4D97-AF65-F5344CB8AC3E}">
        <p14:creationId xmlns:p14="http://schemas.microsoft.com/office/powerpoint/2010/main" val="8413076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377"/>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90102"/>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1614495"/>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9880226"/>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7056254"/>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2200113"/>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151949"/>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8064"/>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6283865"/>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8064"/>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38259904"/>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8143845"/>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27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277"/>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827070"/>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002507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4435A9-04AD-4638-A796-9237988F22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04F6AA3-273B-43A1-B1C2-1934EAE547CD}"/>
              </a:ext>
            </a:extLst>
          </p:cNvPr>
          <p:cNvSpPr>
            <a:spLocks noGrp="1"/>
          </p:cNvSpPr>
          <p:nvPr>
            <p:ph type="pic" idx="1"/>
          </p:nvPr>
        </p:nvSpPr>
        <p:spPr>
          <a:xfrm>
            <a:off x="5183188" y="98810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02B53A2C-21EF-40C3-8984-3B41B94C8B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E277C2F-D44F-49CA-BB48-62D7C3299FE1}"/>
              </a:ext>
            </a:extLst>
          </p:cNvPr>
          <p:cNvSpPr>
            <a:spLocks noGrp="1"/>
          </p:cNvSpPr>
          <p:nvPr>
            <p:ph type="dt" sz="half" idx="10"/>
          </p:nvPr>
        </p:nvSpPr>
        <p:spPr/>
        <p:txBody>
          <a:bodyPr/>
          <a:lstStyle/>
          <a:p>
            <a:fld id="{2A3E0ED2-9758-4B92-B703-227AC5E5D99E}" type="datetimeFigureOut">
              <a:rPr lang="en-US" smtClean="0"/>
              <a:t>9/17/2021</a:t>
            </a:fld>
            <a:endParaRPr lang="en-US"/>
          </a:p>
        </p:txBody>
      </p:sp>
      <p:sp>
        <p:nvSpPr>
          <p:cNvPr id="6" name="Footer Placeholder 5">
            <a:extLst>
              <a:ext uri="{FF2B5EF4-FFF2-40B4-BE49-F238E27FC236}">
                <a16:creationId xmlns="" xmlns:a16="http://schemas.microsoft.com/office/drawing/2014/main" id="{C5710A42-7944-4571-A2A7-6596DB0A1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C0F0129-B120-4618-8FFB-DC552EE67CD6}"/>
              </a:ext>
            </a:extLst>
          </p:cNvPr>
          <p:cNvSpPr>
            <a:spLocks noGrp="1"/>
          </p:cNvSpPr>
          <p:nvPr>
            <p:ph type="sldNum" sz="quarter" idx="12"/>
          </p:nvPr>
        </p:nvSpPr>
        <p:spPr/>
        <p:txBody>
          <a:bodyPr/>
          <a:lstStyle/>
          <a:p>
            <a:fld id="{6A0651BB-2723-4AC4-8321-F3FE185E7D2A}" type="slidenum">
              <a:rPr lang="en-US" smtClean="0"/>
              <a:t>‹#›</a:t>
            </a:fld>
            <a:endParaRPr lang="en-US"/>
          </a:p>
        </p:txBody>
      </p:sp>
    </p:spTree>
    <p:extLst>
      <p:ext uri="{BB962C8B-B14F-4D97-AF65-F5344CB8AC3E}">
        <p14:creationId xmlns:p14="http://schemas.microsoft.com/office/powerpoint/2010/main" val="22491763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2121987"/>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361"/>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90086"/>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80448255"/>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6"/>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8897997"/>
      </p:ext>
    </p:extLst>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06227893"/>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88032"/>
      </p:ext>
    </p:extLst>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68241798"/>
      </p:ext>
    </p:extLst>
  </p:cSld>
  <p:clrMapOvr>
    <a:masterClrMapping/>
  </p:clrMapOvr>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804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0786037"/>
      </p:ext>
    </p:extLst>
  </p:cSld>
  <p:clrMapOvr>
    <a:masterClrMapping/>
  </p:clrMapOvr>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8048"/>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24655243"/>
      </p:ext>
    </p:extLst>
  </p:cSld>
  <p:clrMapOvr>
    <a:masterClrMapping/>
  </p:clrMapOvr>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00328357"/>
      </p:ext>
    </p:extLst>
  </p:cSld>
  <p:clrMapOvr>
    <a:masterClrMapping/>
  </p:clrMapOvr>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26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261"/>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250598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594D960-C709-44D8-B22B-5335429A24D1}"/>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B28F7F6-677F-4F9D-971E-8B52D51672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D38C8B0-CD45-4174-B8E6-E0E8C45F74DB}"/>
              </a:ext>
            </a:extLst>
          </p:cNvPr>
          <p:cNvSpPr>
            <a:spLocks noGrp="1"/>
          </p:cNvSpPr>
          <p:nvPr>
            <p:ph type="dt" sz="half" idx="2"/>
          </p:nvPr>
        </p:nvSpPr>
        <p:spPr>
          <a:xfrm>
            <a:off x="838200" y="635703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E0ED2-9758-4B92-B703-227AC5E5D99E}" type="datetimeFigureOut">
              <a:rPr lang="en-US" smtClean="0"/>
              <a:t>9/17/2021</a:t>
            </a:fld>
            <a:endParaRPr lang="en-US"/>
          </a:p>
        </p:txBody>
      </p:sp>
      <p:sp>
        <p:nvSpPr>
          <p:cNvPr id="5" name="Footer Placeholder 4">
            <a:extLst>
              <a:ext uri="{FF2B5EF4-FFF2-40B4-BE49-F238E27FC236}">
                <a16:creationId xmlns="" xmlns:a16="http://schemas.microsoft.com/office/drawing/2014/main" id="{621E312E-84A8-4FFB-9EFD-4D2F0FFBEA50}"/>
              </a:ext>
            </a:extLst>
          </p:cNvPr>
          <p:cNvSpPr>
            <a:spLocks noGrp="1"/>
          </p:cNvSpPr>
          <p:nvPr>
            <p:ph type="ftr" sz="quarter" idx="3"/>
          </p:nvPr>
        </p:nvSpPr>
        <p:spPr>
          <a:xfrm>
            <a:off x="4038600" y="635703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47EB52F-165D-4629-BBC8-27F7C83E1D8A}"/>
              </a:ext>
            </a:extLst>
          </p:cNvPr>
          <p:cNvSpPr>
            <a:spLocks noGrp="1"/>
          </p:cNvSpPr>
          <p:nvPr>
            <p:ph type="sldNum" sz="quarter" idx="4"/>
          </p:nvPr>
        </p:nvSpPr>
        <p:spPr>
          <a:xfrm>
            <a:off x="8610600" y="635703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0651BB-2723-4AC4-8321-F3FE185E7D2A}" type="slidenum">
              <a:rPr lang="en-US" smtClean="0"/>
              <a:t>‹#›</a:t>
            </a:fld>
            <a:endParaRPr lang="en-US"/>
          </a:p>
        </p:txBody>
      </p:sp>
    </p:spTree>
    <p:extLst>
      <p:ext uri="{BB962C8B-B14F-4D97-AF65-F5344CB8AC3E}">
        <p14:creationId xmlns:p14="http://schemas.microsoft.com/office/powerpoint/2010/main" val="3980949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6"/>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solidFill>
                <a:srgbClr val="000000"/>
              </a:solidFill>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339979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6"/>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solidFill>
                <a:srgbClr val="000000"/>
              </a:solidFill>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049583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6"/>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solidFill>
                <a:srgbClr val="000000"/>
              </a:solidFill>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671386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6"/>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solidFill>
                <a:srgbClr val="000000"/>
              </a:solidFill>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642368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6"/>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solidFill>
                <a:srgbClr val="000000"/>
              </a:solidFill>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729472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6"/>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solidFill>
                <a:srgbClr val="000000"/>
              </a:solidFill>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9813619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6"/>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solidFill>
                <a:srgbClr val="000000"/>
              </a:solidFill>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8709488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6"/>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solidFill>
                <a:srgbClr val="000000"/>
              </a:solidFill>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8389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6"/>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solidFill>
                <a:srgbClr val="000000"/>
              </a:solidFill>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365689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6"/>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solidFill>
                <a:srgbClr val="000000"/>
              </a:solidFill>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5534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6"/>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solidFill>
                <a:srgbClr val="000000"/>
              </a:solidFill>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240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fontAlgn="base">
              <a:spcBef>
                <a:spcPct val="0"/>
              </a:spcBef>
              <a:spcAft>
                <a:spcPct val="0"/>
              </a:spcAft>
              <a:defRPr/>
            </a:pPr>
            <a:fld id="{279793DF-2580-459A-9B9B-42AC6D340050}" type="datetimeFigureOut">
              <a:rPr lang="en-US" altLang="en-US"/>
              <a:pPr fontAlgn="base">
                <a:spcBef>
                  <a:spcPct val="0"/>
                </a:spcBef>
                <a:spcAft>
                  <a:spcPct val="0"/>
                </a:spcAft>
                <a:defRPr/>
              </a:pPr>
              <a:t>9/17/2021</a:t>
            </a:fld>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defRPr>
            </a:lvl1pPr>
          </a:lstStyle>
          <a:p>
            <a:pPr fontAlgn="base">
              <a:spcBef>
                <a:spcPct val="0"/>
              </a:spcBef>
              <a:spcAft>
                <a:spcPct val="0"/>
              </a:spcAft>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fontAlgn="base">
              <a:spcBef>
                <a:spcPct val="0"/>
              </a:spcBef>
              <a:spcAft>
                <a:spcPct val="0"/>
              </a:spcAft>
              <a:defRPr/>
            </a:pPr>
            <a:fld id="{C82CF651-E5F2-4E0A-A0E9-AAE0B4302138}"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265442868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fontAlgn="base">
              <a:spcBef>
                <a:spcPct val="0"/>
              </a:spcBef>
              <a:spcAft>
                <a:spcPct val="0"/>
              </a:spcAft>
              <a:defRPr/>
            </a:pPr>
            <a:fld id="{279793DF-2580-459A-9B9B-42AC6D340050}" type="datetimeFigureOut">
              <a:rPr lang="en-US" altLang="en-US"/>
              <a:pPr fontAlgn="base">
                <a:spcBef>
                  <a:spcPct val="0"/>
                </a:spcBef>
                <a:spcAft>
                  <a:spcPct val="0"/>
                </a:spcAft>
                <a:defRPr/>
              </a:pPr>
              <a:t>9/17/2021</a:t>
            </a:fld>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defRPr>
            </a:lvl1pPr>
          </a:lstStyle>
          <a:p>
            <a:pPr fontAlgn="base">
              <a:spcBef>
                <a:spcPct val="0"/>
              </a:spcBef>
              <a:spcAft>
                <a:spcPct val="0"/>
              </a:spcAft>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fontAlgn="base">
              <a:spcBef>
                <a:spcPct val="0"/>
              </a:spcBef>
              <a:spcAft>
                <a:spcPct val="0"/>
              </a:spcAft>
              <a:defRPr/>
            </a:pPr>
            <a:fld id="{C82CF651-E5F2-4E0A-A0E9-AAE0B4302138}"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2929070415"/>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6"/>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solidFill>
                <a:srgbClr val="000000"/>
              </a:solidFill>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090111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6"/>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solidFill>
                <a:srgbClr val="000000"/>
              </a:solidFill>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71015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6"/>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solidFill>
                <a:srgbClr val="000000"/>
              </a:solidFill>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676174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6"/>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solidFill>
                <a:srgbClr val="000000"/>
              </a:solidFill>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89717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6"/>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solidFill>
                <a:srgbClr val="000000"/>
              </a:solidFill>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84809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6"/>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solidFill>
                <a:srgbClr val="000000"/>
              </a:solidFill>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529084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6"/>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C6F5B9E5-8CA0-4568-817D-7926CA3B8B3D}" type="datetimeFigureOut">
              <a:rPr lang="en-US" smtClean="0">
                <a:solidFill>
                  <a:srgbClr val="000000"/>
                </a:solidFill>
              </a:rPr>
              <a:pPr/>
              <a:t>9/17/2021</a:t>
            </a:fld>
            <a:endParaRPr lang="en-US">
              <a:solidFill>
                <a:srgbClr val="000000"/>
              </a:solidFill>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solidFill>
                <a:srgbClr val="000000"/>
              </a:solidFill>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AB09F965-6961-4349-82DA-F03B652B69B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324888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5.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58.xml"/><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6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80.xml"/><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78.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91.xml"/><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89.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02.xml"/><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3.wdp"/><Relationship Id="rId2" Type="http://schemas.openxmlformats.org/officeDocument/2006/relationships/image" Target="../media/image1.jpg"/><Relationship Id="rId1" Type="http://schemas.openxmlformats.org/officeDocument/2006/relationships/slideLayout" Target="../slideLayouts/slideLayout222.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 Id="rId9" Type="http://schemas.microsoft.com/office/2007/relationships/hdphoto" Target="../media/hdphoto4.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1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jpg"/><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jpg"/><Relationship Id="rId1" Type="http://schemas.openxmlformats.org/officeDocument/2006/relationships/slideLayout" Target="../slideLayouts/slideLayout46.xml"/><Relationship Id="rId5" Type="http://schemas.openxmlformats.org/officeDocument/2006/relationships/image" Target="../media/image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a:extLst>
              <a:ext uri="{FF2B5EF4-FFF2-40B4-BE49-F238E27FC236}">
                <a16:creationId xmlns="" xmlns:a16="http://schemas.microsoft.com/office/drawing/2014/main" id="{05792917-75F1-49AC-A3EF-4EFA38DBF29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709" y="3"/>
            <a:ext cx="12210709" cy="6858001"/>
          </a:xfrm>
          <a:prstGeom prst="rect">
            <a:avLst/>
          </a:prstGeom>
        </p:spPr>
      </p:pic>
      <p:pic>
        <p:nvPicPr>
          <p:cNvPr id="5" name="Content Placeholder 4">
            <a:extLst>
              <a:ext uri="{FF2B5EF4-FFF2-40B4-BE49-F238E27FC236}">
                <a16:creationId xmlns="" xmlns:a16="http://schemas.microsoft.com/office/drawing/2014/main" id="{64ADFD82-2E1E-40B2-916C-D1FC57C30CC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1991" y="212214"/>
            <a:ext cx="1377323" cy="1377323"/>
          </a:xfrm>
        </p:spPr>
      </p:pic>
      <p:sp>
        <p:nvSpPr>
          <p:cNvPr id="8" name="Title 1">
            <a:extLst>
              <a:ext uri="{FF2B5EF4-FFF2-40B4-BE49-F238E27FC236}">
                <a16:creationId xmlns="" xmlns:a16="http://schemas.microsoft.com/office/drawing/2014/main" id="{3CB0E95F-B5A8-427C-8DDE-B91345945BBD}"/>
              </a:ext>
            </a:extLst>
          </p:cNvPr>
          <p:cNvSpPr txBox="1">
            <a:spLocks/>
          </p:cNvSpPr>
          <p:nvPr/>
        </p:nvSpPr>
        <p:spPr>
          <a:xfrm>
            <a:off x="1987825" y="296309"/>
            <a:ext cx="10185467" cy="133370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500" dirty="0">
                <a:solidFill>
                  <a:srgbClr val="FF0000"/>
                </a:solidFill>
                <a:latin typeface="Times New Roman" panose="02020603050405020304" pitchFamily="18" charset="0"/>
                <a:cs typeface="Times New Roman" panose="02020603050405020304" pitchFamily="18" charset="0"/>
              </a:rPr>
              <a:t>ỦY BAN NHÂN DÂN QUẬN 3</a:t>
            </a:r>
            <a:br>
              <a:rPr lang="en-US" sz="3500" dirty="0">
                <a:solidFill>
                  <a:srgbClr val="FF0000"/>
                </a:solidFill>
                <a:latin typeface="Times New Roman" panose="02020603050405020304" pitchFamily="18" charset="0"/>
                <a:cs typeface="Times New Roman" panose="02020603050405020304" pitchFamily="18" charset="0"/>
              </a:rPr>
            </a:br>
            <a:r>
              <a:rPr lang="en-US" sz="3500" b="1" dirty="0">
                <a:solidFill>
                  <a:srgbClr val="0070C0"/>
                </a:solidFill>
                <a:latin typeface="Times New Roman" panose="02020603050405020304" pitchFamily="18" charset="0"/>
                <a:cs typeface="Times New Roman" panose="02020603050405020304" pitchFamily="18" charset="0"/>
              </a:rPr>
              <a:t>PHÒNG GIÁO DỤC VÀ ĐÀO TẠO</a:t>
            </a:r>
          </a:p>
        </p:txBody>
      </p:sp>
      <p:grpSp>
        <p:nvGrpSpPr>
          <p:cNvPr id="14" name="Group 13">
            <a:extLst>
              <a:ext uri="{FF2B5EF4-FFF2-40B4-BE49-F238E27FC236}">
                <a16:creationId xmlns="" xmlns:a16="http://schemas.microsoft.com/office/drawing/2014/main" id="{4586527E-1B74-4E89-B6C8-4A31E6183AF3}"/>
              </a:ext>
            </a:extLst>
          </p:cNvPr>
          <p:cNvGrpSpPr/>
          <p:nvPr/>
        </p:nvGrpSpPr>
        <p:grpSpPr>
          <a:xfrm>
            <a:off x="4456421" y="1630700"/>
            <a:ext cx="5248275" cy="1"/>
            <a:chOff x="4238625" y="1630017"/>
            <a:chExt cx="5248275" cy="1"/>
          </a:xfrm>
        </p:grpSpPr>
        <p:cxnSp>
          <p:nvCxnSpPr>
            <p:cNvPr id="3" name="Straight Arrow Connector 2">
              <a:extLst>
                <a:ext uri="{FF2B5EF4-FFF2-40B4-BE49-F238E27FC236}">
                  <a16:creationId xmlns="" xmlns:a16="http://schemas.microsoft.com/office/drawing/2014/main" id="{33694E7A-BF6C-4981-8F4F-DF641860AB4A}"/>
                </a:ext>
              </a:extLst>
            </p:cNvPr>
            <p:cNvCxnSpPr/>
            <p:nvPr/>
          </p:nvCxnSpPr>
          <p:spPr>
            <a:xfrm>
              <a:off x="4290060" y="1630017"/>
              <a:ext cx="5196840" cy="0"/>
            </a:xfrm>
            <a:prstGeom prst="straightConnector1">
              <a:avLst/>
            </a:prstGeom>
            <a:ln>
              <a:tailEnd type="oval"/>
            </a:ln>
          </p:spPr>
          <p:style>
            <a:lnRef idx="3">
              <a:schemeClr val="accent6"/>
            </a:lnRef>
            <a:fillRef idx="0">
              <a:schemeClr val="accent6"/>
            </a:fillRef>
            <a:effectRef idx="2">
              <a:schemeClr val="accent6"/>
            </a:effectRef>
            <a:fontRef idx="minor">
              <a:schemeClr val="tx1"/>
            </a:fontRef>
          </p:style>
        </p:cxnSp>
        <p:cxnSp>
          <p:nvCxnSpPr>
            <p:cNvPr id="7" name="Straight Arrow Connector 6">
              <a:extLst>
                <a:ext uri="{FF2B5EF4-FFF2-40B4-BE49-F238E27FC236}">
                  <a16:creationId xmlns="" xmlns:a16="http://schemas.microsoft.com/office/drawing/2014/main" id="{D97F7901-CEF9-465B-BB65-D5372600BB8E}"/>
                </a:ext>
              </a:extLst>
            </p:cNvPr>
            <p:cNvCxnSpPr>
              <a:cxnSpLocks/>
            </p:cNvCxnSpPr>
            <p:nvPr/>
          </p:nvCxnSpPr>
          <p:spPr>
            <a:xfrm>
              <a:off x="4238625" y="1630017"/>
              <a:ext cx="25584" cy="1"/>
            </a:xfrm>
            <a:prstGeom prst="straightConnector1">
              <a:avLst/>
            </a:prstGeom>
            <a:ln>
              <a:tailEnd type="ova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47739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a:extLst>
              <a:ext uri="{FF2B5EF4-FFF2-40B4-BE49-F238E27FC236}">
                <a16:creationId xmlns="" xmlns:a16="http://schemas.microsoft.com/office/drawing/2014/main" id="{556ED21E-5F13-47C5-89AF-2DE33A61630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709" y="3"/>
            <a:ext cx="12210709" cy="6858001"/>
          </a:xfrm>
          <a:prstGeom prst="rect">
            <a:avLst/>
          </a:prstGeom>
        </p:spPr>
      </p:pic>
      <p:sp>
        <p:nvSpPr>
          <p:cNvPr id="9221" name="Rectangle 2"/>
          <p:cNvSpPr/>
          <p:nvPr/>
        </p:nvSpPr>
        <p:spPr>
          <a:xfrm>
            <a:off x="6847679" y="973306"/>
            <a:ext cx="11277600" cy="1830387"/>
          </a:xfrm>
          <a:prstGeom prst="rect">
            <a:avLst/>
          </a:prstGeom>
          <a:noFill/>
          <a:ln w="9525">
            <a:noFill/>
          </a:ln>
        </p:spPr>
        <p:txBody>
          <a:bodyPr anchor="ctr"/>
          <a:lstStyle/>
          <a:p>
            <a:endParaRPr lang="en-US" altLang="vi-VN" sz="2600" b="1" dirty="0">
              <a:solidFill>
                <a:srgbClr val="000099"/>
              </a:solidFill>
              <a:latin typeface="Times New Roman" panose="02020603050405020304" pitchFamily="18" charset="0"/>
            </a:endParaRPr>
          </a:p>
        </p:txBody>
      </p:sp>
      <p:sp>
        <p:nvSpPr>
          <p:cNvPr id="2" name="TextBox 1"/>
          <p:cNvSpPr txBox="1"/>
          <p:nvPr/>
        </p:nvSpPr>
        <p:spPr>
          <a:xfrm>
            <a:off x="3818803" y="619111"/>
            <a:ext cx="4861386"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rgbClr val="00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Hoạt động </a:t>
            </a:r>
            <a:r>
              <a:rPr lang="en-US" sz="3200" b="1" dirty="0">
                <a:solidFill>
                  <a:srgbClr val="FF0000"/>
                </a:solidFill>
                <a:latin typeface="Times New Roman" panose="02020603050405020304" pitchFamily="18" charset="0"/>
                <a:cs typeface="Times New Roman" panose="02020603050405020304" pitchFamily="18" charset="0"/>
              </a:rPr>
              <a:t>1</a:t>
            </a:r>
            <a:r>
              <a:rPr lang="vi-VN" sz="3200" b="1" dirty="0">
                <a:solidFill>
                  <a:srgbClr val="FF0000"/>
                </a:solidFill>
                <a:latin typeface="Times New Roman" panose="02020603050405020304" pitchFamily="18" charset="0"/>
                <a:cs typeface="Times New Roman" panose="02020603050405020304" pitchFamily="18" charset="0"/>
              </a:rPr>
              <a: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Luyện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a:spLocks noGrp="1"/>
          </p:cNvSpPr>
          <p:nvPr/>
        </p:nvSpPr>
        <p:spPr>
          <a:xfrm>
            <a:off x="164112" y="1693896"/>
            <a:ext cx="11723087" cy="43817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anchor="t"/>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lnSpc>
                <a:spcPct val="80000"/>
              </a:lnSpc>
              <a:buFontTx/>
              <a:buNone/>
            </a:pPr>
            <a:r>
              <a:rPr lang="en-US" altLang="x-none" sz="2800" b="1" dirty="0" err="1">
                <a:solidFill>
                  <a:srgbClr val="FF0000"/>
                </a:solidFill>
                <a:latin typeface="Times New Roman" panose="02020603050405020304" pitchFamily="18" charset="0"/>
                <a:cs typeface="Times New Roman" panose="02020603050405020304" pitchFamily="18" charset="0"/>
                <a:sym typeface="+mn-ea"/>
              </a:rPr>
              <a:t>Thư</a:t>
            </a:r>
            <a:r>
              <a:rPr lang="en-US" altLang="x-none" sz="2800" b="1" dirty="0">
                <a:solidFill>
                  <a:srgbClr val="FF0000"/>
                </a:solidFill>
                <a:latin typeface="Times New Roman" panose="02020603050405020304" pitchFamily="18" charset="0"/>
                <a:cs typeface="Times New Roman" panose="02020603050405020304" pitchFamily="18" charset="0"/>
                <a:sym typeface="+mn-ea"/>
              </a:rPr>
              <a:t> gửi các </a:t>
            </a:r>
            <a:r>
              <a:rPr lang="en-US" altLang="x-none" sz="2800" b="1" dirty="0" err="1">
                <a:solidFill>
                  <a:srgbClr val="FF0000"/>
                </a:solidFill>
                <a:latin typeface="Times New Roman" panose="02020603050405020304" pitchFamily="18" charset="0"/>
                <a:cs typeface="Times New Roman" panose="02020603050405020304" pitchFamily="18" charset="0"/>
                <a:sym typeface="+mn-ea"/>
              </a:rPr>
              <a:t>học</a:t>
            </a:r>
            <a:r>
              <a:rPr lang="en-US" altLang="x-none" sz="2800" b="1" dirty="0">
                <a:solidFill>
                  <a:srgbClr val="FF0000"/>
                </a:solidFill>
                <a:latin typeface="Times New Roman" panose="02020603050405020304" pitchFamily="18" charset="0"/>
                <a:cs typeface="Times New Roman" panose="02020603050405020304" pitchFamily="18" charset="0"/>
                <a:sym typeface="+mn-ea"/>
              </a:rPr>
              <a:t> </a:t>
            </a:r>
            <a:r>
              <a:rPr lang="en-US" altLang="x-none" sz="2800" b="1" dirty="0" err="1">
                <a:solidFill>
                  <a:srgbClr val="FF0000"/>
                </a:solidFill>
                <a:latin typeface="Times New Roman" panose="02020603050405020304" pitchFamily="18" charset="0"/>
                <a:cs typeface="Times New Roman" panose="02020603050405020304" pitchFamily="18" charset="0"/>
                <a:sym typeface="+mn-ea"/>
              </a:rPr>
              <a:t>sinh</a:t>
            </a:r>
            <a:endParaRPr lang="en-US" altLang="x-none" sz="2800" b="1" dirty="0">
              <a:solidFill>
                <a:srgbClr val="FF0000"/>
              </a:solidFill>
              <a:latin typeface="Times New Roman" panose="02020603050405020304" pitchFamily="18" charset="0"/>
              <a:cs typeface="Times New Roman" panose="02020603050405020304" pitchFamily="18" charset="0"/>
              <a:sym typeface="+mn-ea"/>
            </a:endParaRPr>
          </a:p>
          <a:p>
            <a:pPr marL="0" indent="0" algn="ctr">
              <a:lnSpc>
                <a:spcPct val="80000"/>
              </a:lnSpc>
              <a:buFontTx/>
              <a:buNone/>
            </a:pPr>
            <a:r>
              <a:rPr lang="en-US" altLang="x-none" sz="2800" b="1" i="1" dirty="0">
                <a:solidFill>
                  <a:srgbClr val="FF0000"/>
                </a:solidFill>
                <a:latin typeface="Times New Roman" panose="02020603050405020304" pitchFamily="18" charset="0"/>
                <a:cs typeface="Times New Roman" panose="02020603050405020304" pitchFamily="18" charset="0"/>
                <a:sym typeface="+mn-ea"/>
              </a:rPr>
              <a:t>        </a:t>
            </a:r>
            <a:r>
              <a:rPr lang="en-US" altLang="x-none" sz="2400" b="1" i="1" dirty="0">
                <a:solidFill>
                  <a:srgbClr val="FF0000"/>
                </a:solidFill>
                <a:latin typeface="Times New Roman" panose="02020603050405020304" pitchFamily="18" charset="0"/>
                <a:cs typeface="Times New Roman" panose="02020603050405020304" pitchFamily="18" charset="0"/>
                <a:sym typeface="+mn-ea"/>
              </a:rPr>
              <a:t>( </a:t>
            </a:r>
            <a:r>
              <a:rPr lang="en-US" altLang="x-none" sz="2400" b="1" i="1" dirty="0" err="1">
                <a:solidFill>
                  <a:srgbClr val="FF0000"/>
                </a:solidFill>
                <a:latin typeface="Times New Roman" panose="02020603050405020304" pitchFamily="18" charset="0"/>
                <a:cs typeface="Times New Roman" panose="02020603050405020304" pitchFamily="18" charset="0"/>
                <a:sym typeface="+mn-ea"/>
              </a:rPr>
              <a:t>Trích</a:t>
            </a:r>
            <a:r>
              <a:rPr lang="en-US" altLang="x-none" sz="2400" b="1" i="1" dirty="0">
                <a:solidFill>
                  <a:srgbClr val="FF0000"/>
                </a:solidFill>
                <a:latin typeface="Times New Roman" panose="02020603050405020304" pitchFamily="18" charset="0"/>
                <a:cs typeface="Times New Roman" panose="02020603050405020304" pitchFamily="18" charset="0"/>
                <a:sym typeface="+mn-ea"/>
              </a:rPr>
              <a:t>)</a:t>
            </a:r>
            <a:endParaRPr lang="en-US" altLang="x-none" sz="2400" b="1" dirty="0">
              <a:solidFill>
                <a:srgbClr val="0000CC"/>
              </a:solidFill>
              <a:latin typeface="Times New Roman" panose="02020603050405020304" pitchFamily="18" charset="0"/>
              <a:cs typeface="Times New Roman" panose="02020603050405020304" pitchFamily="18" charset="0"/>
              <a:sym typeface="+mn-ea"/>
            </a:endParaRPr>
          </a:p>
          <a:p>
            <a:pPr marL="0" indent="0" algn="just">
              <a:buFontTx/>
              <a:buNone/>
            </a:pPr>
            <a:r>
              <a:rPr lang="en-US" altLang="x-none" sz="2400" dirty="0">
                <a:solidFill>
                  <a:srgbClr val="000000"/>
                </a:solidFill>
                <a:latin typeface="Times New Roman" panose="02020603050405020304" pitchFamily="18" charset="0"/>
                <a:cs typeface="Times New Roman" panose="02020603050405020304" pitchFamily="18" charset="0"/>
                <a:sym typeface="+mn-ea"/>
              </a:rPr>
              <a:t>   </a:t>
            </a:r>
            <a:r>
              <a:rPr lang="en-US" altLang="x-none" sz="2800" dirty="0" err="1">
                <a:solidFill>
                  <a:srgbClr val="000000"/>
                </a:solidFill>
                <a:latin typeface="Times New Roman" panose="02020603050405020304" pitchFamily="18" charset="0"/>
                <a:cs typeface="Times New Roman" panose="02020603050405020304" pitchFamily="18" charset="0"/>
                <a:sym typeface="+mn-ea"/>
              </a:rPr>
              <a:t>Các</a:t>
            </a:r>
            <a:r>
              <a:rPr lang="en-US" altLang="x-none" sz="2800" dirty="0">
                <a:solidFill>
                  <a:srgbClr val="000000"/>
                </a:solidFill>
                <a:latin typeface="Times New Roman" panose="02020603050405020304" pitchFamily="18" charset="0"/>
                <a:cs typeface="Times New Roman" panose="02020603050405020304" pitchFamily="18" charset="0"/>
                <a:sym typeface="+mn-ea"/>
              </a:rPr>
              <a:t> em học sinh,</a:t>
            </a:r>
            <a:endParaRPr lang="en-US" altLang="x-none" sz="2800" dirty="0">
              <a:solidFill>
                <a:srgbClr val="000000"/>
              </a:solidFill>
              <a:latin typeface="Times New Roman" panose="02020603050405020304" pitchFamily="18" charset="0"/>
              <a:cs typeface="Times New Roman" panose="02020603050405020304" pitchFamily="18" charset="0"/>
            </a:endParaRPr>
          </a:p>
          <a:p>
            <a:pPr marL="0" indent="0" algn="just">
              <a:buFontTx/>
              <a:buNone/>
            </a:pPr>
            <a:r>
              <a:rPr lang="en-US" altLang="x-none" sz="2800" dirty="0">
                <a:solidFill>
                  <a:srgbClr val="000000"/>
                </a:solidFill>
                <a:latin typeface="Times New Roman" panose="02020603050405020304" pitchFamily="18" charset="0"/>
                <a:cs typeface="Times New Roman" panose="02020603050405020304" pitchFamily="18" charset="0"/>
                <a:sym typeface="+mn-ea"/>
              </a:rPr>
              <a:t>   </a:t>
            </a:r>
            <a:r>
              <a:rPr lang="en-US" altLang="x-none" sz="2800" dirty="0" err="1">
                <a:solidFill>
                  <a:srgbClr val="000000"/>
                </a:solidFill>
                <a:latin typeface="Times New Roman" panose="02020603050405020304" pitchFamily="18" charset="0"/>
                <a:cs typeface="Times New Roman" panose="02020603050405020304" pitchFamily="18" charset="0"/>
                <a:sym typeface="+mn-ea"/>
              </a:rPr>
              <a:t>Ng</a:t>
            </a:r>
            <a:r>
              <a:rPr lang="en-US" altLang="x-none" sz="2800" dirty="0" err="1">
                <a:solidFill>
                  <a:srgbClr val="000000"/>
                </a:solidFill>
                <a:latin typeface="Times New Roman" panose="02020603050405020304" pitchFamily="18" charset="0"/>
                <a:ea typeface="Times New Roman" panose="02020603050405020304" pitchFamily="18" charset="0"/>
                <a:sym typeface="+mn-ea"/>
              </a:rPr>
              <a:t>à</a:t>
            </a:r>
            <a:r>
              <a:rPr lang="en-US" altLang="x-none" sz="2800" dirty="0" err="1">
                <a:solidFill>
                  <a:srgbClr val="000000"/>
                </a:solidFill>
                <a:latin typeface="Times New Roman" panose="02020603050405020304" pitchFamily="18" charset="0"/>
                <a:cs typeface="Times New Roman" panose="02020603050405020304" pitchFamily="18" charset="0"/>
                <a:sym typeface="+mn-ea"/>
              </a:rPr>
              <a:t>y</a:t>
            </a:r>
            <a:r>
              <a:rPr lang="en-US" altLang="x-none" sz="2800" dirty="0">
                <a:solidFill>
                  <a:srgbClr val="000000"/>
                </a:solidFill>
                <a:latin typeface="Times New Roman" panose="02020603050405020304" pitchFamily="18" charset="0"/>
                <a:cs typeface="Times New Roman" panose="02020603050405020304" pitchFamily="18" charset="0"/>
                <a:sym typeface="+mn-ea"/>
              </a:rPr>
              <a:t> hôm nay l</a:t>
            </a:r>
            <a:r>
              <a:rPr lang="en-US" altLang="x-none" sz="2800" dirty="0">
                <a:solidFill>
                  <a:srgbClr val="000000"/>
                </a:solidFill>
                <a:latin typeface="Times New Roman" panose="02020603050405020304" pitchFamily="18" charset="0"/>
                <a:ea typeface="Times New Roman" panose="02020603050405020304" pitchFamily="18" charset="0"/>
                <a:sym typeface="+mn-ea"/>
              </a:rPr>
              <a:t>à</a:t>
            </a:r>
            <a:r>
              <a:rPr lang="en-US" altLang="x-none" sz="2800" dirty="0">
                <a:solidFill>
                  <a:srgbClr val="000000"/>
                </a:solidFill>
                <a:latin typeface="Times New Roman" panose="02020603050405020304" pitchFamily="18" charset="0"/>
                <a:cs typeface="Times New Roman" panose="02020603050405020304" pitchFamily="18" charset="0"/>
                <a:sym typeface="+mn-ea"/>
              </a:rPr>
              <a:t> ng</a:t>
            </a:r>
            <a:r>
              <a:rPr lang="en-US" altLang="x-none" sz="2800" dirty="0">
                <a:solidFill>
                  <a:srgbClr val="000000"/>
                </a:solidFill>
                <a:latin typeface="Times New Roman" panose="02020603050405020304" pitchFamily="18" charset="0"/>
                <a:ea typeface="Times New Roman" panose="02020603050405020304" pitchFamily="18" charset="0"/>
                <a:sym typeface="+mn-ea"/>
              </a:rPr>
              <a:t>à</a:t>
            </a:r>
            <a:r>
              <a:rPr lang="en-US" altLang="x-none" sz="2800" dirty="0">
                <a:solidFill>
                  <a:srgbClr val="000000"/>
                </a:solidFill>
                <a:latin typeface="Times New Roman" panose="02020603050405020304" pitchFamily="18" charset="0"/>
                <a:cs typeface="Times New Roman" panose="02020603050405020304" pitchFamily="18" charset="0"/>
                <a:sym typeface="+mn-ea"/>
              </a:rPr>
              <a:t>y khai trường đầu tiên ở nước Việt Nam Dân chủ Cộng hòa. Tôi đã tưởng tượng thấy trước mắt cái cảnh nhộn nhịp tưng bừng của ng</a:t>
            </a:r>
            <a:r>
              <a:rPr lang="en-US" altLang="x-none" sz="2800" dirty="0">
                <a:solidFill>
                  <a:srgbClr val="000000"/>
                </a:solidFill>
                <a:latin typeface="Times New Roman" panose="02020603050405020304" pitchFamily="18" charset="0"/>
                <a:ea typeface="Times New Roman" panose="02020603050405020304" pitchFamily="18" charset="0"/>
                <a:sym typeface="+mn-ea"/>
              </a:rPr>
              <a:t>à</a:t>
            </a:r>
            <a:r>
              <a:rPr lang="en-US" altLang="x-none" sz="2800" dirty="0">
                <a:solidFill>
                  <a:srgbClr val="000000"/>
                </a:solidFill>
                <a:latin typeface="Times New Roman" panose="02020603050405020304" pitchFamily="18" charset="0"/>
                <a:cs typeface="Times New Roman" panose="02020603050405020304" pitchFamily="18" charset="0"/>
                <a:sym typeface="+mn-ea"/>
              </a:rPr>
              <a:t>y tựu trường ở khắp các nơi. Các em hết thảy đều vui vẻ vì sau mấy tháng giời nghỉ học, sau bao nhiêu cuộc chuyển biến khác thường, các em lại được gặp thầy gặp bạn. Nhưng sung sướng hơn nữa, từ giờ phút n</a:t>
            </a:r>
            <a:r>
              <a:rPr lang="en-US" altLang="x-none" sz="2800" dirty="0">
                <a:solidFill>
                  <a:srgbClr val="000000"/>
                </a:solidFill>
                <a:latin typeface="Times New Roman" panose="02020603050405020304" pitchFamily="18" charset="0"/>
                <a:ea typeface="Times New Roman" panose="02020603050405020304" pitchFamily="18" charset="0"/>
                <a:sym typeface="+mn-ea"/>
              </a:rPr>
              <a:t>à</a:t>
            </a:r>
            <a:r>
              <a:rPr lang="en-US" altLang="x-none" sz="2800" dirty="0">
                <a:solidFill>
                  <a:srgbClr val="000000"/>
                </a:solidFill>
                <a:latin typeface="Times New Roman" panose="02020603050405020304" pitchFamily="18" charset="0"/>
                <a:cs typeface="Times New Roman" panose="02020603050405020304" pitchFamily="18" charset="0"/>
                <a:sym typeface="+mn-ea"/>
              </a:rPr>
              <a:t>y giở đi, các em bắt đầu được nhận một nền giáo dục ho</a:t>
            </a:r>
            <a:r>
              <a:rPr lang="en-US" altLang="x-none" sz="2800" dirty="0">
                <a:solidFill>
                  <a:srgbClr val="000000"/>
                </a:solidFill>
                <a:latin typeface="Times New Roman" panose="02020603050405020304" pitchFamily="18" charset="0"/>
                <a:ea typeface="Times New Roman" panose="02020603050405020304" pitchFamily="18" charset="0"/>
                <a:sym typeface="+mn-ea"/>
              </a:rPr>
              <a:t>à</a:t>
            </a:r>
            <a:r>
              <a:rPr lang="en-US" altLang="x-none" sz="2800" dirty="0">
                <a:solidFill>
                  <a:srgbClr val="000000"/>
                </a:solidFill>
                <a:latin typeface="Times New Roman" panose="02020603050405020304" pitchFamily="18" charset="0"/>
                <a:cs typeface="Times New Roman" panose="02020603050405020304" pitchFamily="18" charset="0"/>
                <a:sym typeface="+mn-ea"/>
              </a:rPr>
              <a:t>n to</a:t>
            </a:r>
            <a:r>
              <a:rPr lang="en-US" altLang="x-none" sz="2800" dirty="0">
                <a:solidFill>
                  <a:srgbClr val="000000"/>
                </a:solidFill>
                <a:latin typeface="Times New Roman" panose="02020603050405020304" pitchFamily="18" charset="0"/>
                <a:ea typeface="Times New Roman" panose="02020603050405020304" pitchFamily="18" charset="0"/>
                <a:sym typeface="+mn-ea"/>
              </a:rPr>
              <a:t>à</a:t>
            </a:r>
            <a:r>
              <a:rPr lang="en-US" altLang="x-none" sz="2800" dirty="0">
                <a:solidFill>
                  <a:srgbClr val="000000"/>
                </a:solidFill>
                <a:latin typeface="Times New Roman" panose="02020603050405020304" pitchFamily="18" charset="0"/>
                <a:cs typeface="Times New Roman" panose="02020603050405020304" pitchFamily="18" charset="0"/>
                <a:sym typeface="+mn-ea"/>
              </a:rPr>
              <a:t>n Việt Nam. Các em được hưởng sự may mắn đó l</a:t>
            </a:r>
            <a:r>
              <a:rPr lang="en-US" altLang="x-none" sz="2800" dirty="0">
                <a:solidFill>
                  <a:srgbClr val="000000"/>
                </a:solidFill>
                <a:latin typeface="Times New Roman" panose="02020603050405020304" pitchFamily="18" charset="0"/>
                <a:ea typeface="Times New Roman" panose="02020603050405020304" pitchFamily="18" charset="0"/>
                <a:sym typeface="+mn-ea"/>
              </a:rPr>
              <a:t>à</a:t>
            </a:r>
            <a:r>
              <a:rPr lang="en-US" altLang="x-none" sz="2800" dirty="0">
                <a:solidFill>
                  <a:srgbClr val="000000"/>
                </a:solidFill>
                <a:latin typeface="Times New Roman" panose="02020603050405020304" pitchFamily="18" charset="0"/>
                <a:cs typeface="Times New Roman" panose="02020603050405020304" pitchFamily="18" charset="0"/>
                <a:sym typeface="+mn-ea"/>
              </a:rPr>
              <a:t> nhờ sự hi sinh của biết bao nhiêu đồng b</a:t>
            </a:r>
            <a:r>
              <a:rPr lang="en-US" altLang="x-none" sz="2800" dirty="0">
                <a:solidFill>
                  <a:srgbClr val="000000"/>
                </a:solidFill>
                <a:latin typeface="Times New Roman" panose="02020603050405020304" pitchFamily="18" charset="0"/>
                <a:ea typeface="Times New Roman" panose="02020603050405020304" pitchFamily="18" charset="0"/>
                <a:sym typeface="+mn-ea"/>
              </a:rPr>
              <a:t>à</a:t>
            </a:r>
            <a:r>
              <a:rPr lang="en-US" altLang="x-none" sz="2800" dirty="0">
                <a:solidFill>
                  <a:srgbClr val="000000"/>
                </a:solidFill>
                <a:latin typeface="Times New Roman" panose="02020603050405020304" pitchFamily="18" charset="0"/>
                <a:cs typeface="Times New Roman" panose="02020603050405020304" pitchFamily="18" charset="0"/>
                <a:sym typeface="+mn-ea"/>
              </a:rPr>
              <a:t>o các em. Vậy các em nghĩ </a:t>
            </a:r>
            <a:r>
              <a:rPr lang="en-US" altLang="x-none" sz="2800" dirty="0" err="1">
                <a:solidFill>
                  <a:srgbClr val="000000"/>
                </a:solidFill>
                <a:latin typeface="Times New Roman" panose="02020603050405020304" pitchFamily="18" charset="0"/>
                <a:cs typeface="Times New Roman" panose="02020603050405020304" pitchFamily="18" charset="0"/>
                <a:sym typeface="+mn-ea"/>
              </a:rPr>
              <a:t>sao</a:t>
            </a:r>
            <a:r>
              <a:rPr lang="en-US" altLang="x-none" sz="2800" dirty="0">
                <a:solidFill>
                  <a:srgbClr val="000000"/>
                </a:solidFill>
                <a:latin typeface="Times New Roman" panose="02020603050405020304" pitchFamily="18" charset="0"/>
                <a:cs typeface="Times New Roman" panose="02020603050405020304" pitchFamily="18" charset="0"/>
                <a:sym typeface="+mn-ea"/>
              </a:rPr>
              <a:t>?</a:t>
            </a:r>
            <a:endParaRPr lang="en-US" altLang="x-none" sz="2800" dirty="0">
              <a:solidFill>
                <a:srgbClr val="000000"/>
              </a:solidFill>
              <a:latin typeface="Times New Roman" panose="02020603050405020304" pitchFamily="18" charset="0"/>
              <a:cs typeface="Times New Roman" panose="02020603050405020304" pitchFamily="18" charset="0"/>
            </a:endParaRPr>
          </a:p>
        </p:txBody>
      </p:sp>
      <p:pic>
        <p:nvPicPr>
          <p:cNvPr id="10" name="Content Placeholder 4">
            <a:extLst>
              <a:ext uri="{FF2B5EF4-FFF2-40B4-BE49-F238E27FC236}">
                <a16:creationId xmlns="" xmlns:a16="http://schemas.microsoft.com/office/drawing/2014/main" id="{2EEC7AB4-5975-3E4B-8549-27ED5EB9B13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1991" y="212214"/>
            <a:ext cx="1377323" cy="1377323"/>
          </a:xfrm>
        </p:spPr>
      </p:pic>
    </p:spTree>
    <p:extLst>
      <p:ext uri="{BB962C8B-B14F-4D97-AF65-F5344CB8AC3E}">
        <p14:creationId xmlns:p14="http://schemas.microsoft.com/office/powerpoint/2010/main" val="211325541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 xmlns:a16="http://schemas.microsoft.com/office/drawing/2014/main" id="{E8E80140-187B-4DA8-B45A-66BC49D3BF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709" y="-1"/>
            <a:ext cx="12210709" cy="6858001"/>
          </a:xfrm>
          <a:prstGeom prst="rect">
            <a:avLst/>
          </a:prstGeom>
        </p:spPr>
      </p:pic>
      <p:sp>
        <p:nvSpPr>
          <p:cNvPr id="9221" name="Rectangle 2"/>
          <p:cNvSpPr/>
          <p:nvPr/>
        </p:nvSpPr>
        <p:spPr>
          <a:xfrm>
            <a:off x="6944784" y="1058867"/>
            <a:ext cx="11277600" cy="1830387"/>
          </a:xfrm>
          <a:prstGeom prst="rect">
            <a:avLst/>
          </a:prstGeom>
          <a:noFill/>
          <a:ln w="9525">
            <a:noFill/>
          </a:ln>
        </p:spPr>
        <p:txBody>
          <a:bodyPr anchor="ctr"/>
          <a:lstStyle/>
          <a:p>
            <a:endParaRPr lang="en-US" altLang="vi-VN" sz="2600" b="1" dirty="0">
              <a:solidFill>
                <a:srgbClr val="000099"/>
              </a:solidFill>
              <a:latin typeface="Times New Roman" panose="02020603050405020304" pitchFamily="18" charset="0"/>
            </a:endParaRPr>
          </a:p>
        </p:txBody>
      </p:sp>
      <p:sp>
        <p:nvSpPr>
          <p:cNvPr id="16" name="Rectangle 15"/>
          <p:cNvSpPr>
            <a:spLocks noGrp="1"/>
          </p:cNvSpPr>
          <p:nvPr/>
        </p:nvSpPr>
        <p:spPr>
          <a:xfrm>
            <a:off x="146342" y="1762384"/>
            <a:ext cx="11764400" cy="40072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anchor="t"/>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buFontTx/>
              <a:buNone/>
            </a:pPr>
            <a:r>
              <a:rPr lang="en-US" altLang="x-none" sz="2400" dirty="0">
                <a:solidFill>
                  <a:srgbClr val="000000"/>
                </a:solidFill>
                <a:latin typeface="Times New Roman" panose="02020603050405020304" pitchFamily="18" charset="0"/>
                <a:cs typeface="Times New Roman" panose="02020603050405020304" pitchFamily="18" charset="0"/>
                <a:sym typeface="+mn-ea"/>
              </a:rPr>
              <a:t>     </a:t>
            </a:r>
            <a:r>
              <a:rPr lang="en-US" altLang="x-none" sz="2800" dirty="0" err="1">
                <a:solidFill>
                  <a:srgbClr val="000000"/>
                </a:solidFill>
                <a:latin typeface="Times New Roman" panose="02020603050405020304" pitchFamily="18" charset="0"/>
                <a:cs typeface="Times New Roman" panose="02020603050405020304" pitchFamily="18" charset="0"/>
                <a:sym typeface="+mn-ea"/>
              </a:rPr>
              <a:t>Trong</a:t>
            </a:r>
            <a:r>
              <a:rPr lang="en-US" altLang="x-none" sz="2800" dirty="0">
                <a:solidFill>
                  <a:srgbClr val="000000"/>
                </a:solidFill>
                <a:latin typeface="Times New Roman" panose="02020603050405020304" pitchFamily="18" charset="0"/>
                <a:cs typeface="Times New Roman" panose="02020603050405020304" pitchFamily="18" charset="0"/>
                <a:sym typeface="+mn-ea"/>
              </a:rPr>
              <a:t> năm học tới đây, các em hãy </a:t>
            </a:r>
            <a:r>
              <a:rPr lang="en-US" altLang="x-none" sz="2800" dirty="0" err="1">
                <a:solidFill>
                  <a:srgbClr val="000000"/>
                </a:solidFill>
                <a:latin typeface="Times New Roman" panose="02020603050405020304" pitchFamily="18" charset="0"/>
                <a:cs typeface="Times New Roman" panose="02020603050405020304" pitchFamily="18" charset="0"/>
                <a:sym typeface="+mn-ea"/>
              </a:rPr>
              <a:t>cố</a:t>
            </a:r>
            <a:r>
              <a:rPr lang="en-US" altLang="x-none" sz="2800" dirty="0">
                <a:solidFill>
                  <a:srgbClr val="000000"/>
                </a:solidFill>
                <a:latin typeface="Times New Roman" panose="02020603050405020304" pitchFamily="18" charset="0"/>
                <a:cs typeface="Times New Roman" panose="02020603050405020304" pitchFamily="18" charset="0"/>
                <a:sym typeface="+mn-ea"/>
              </a:rPr>
              <a:t> </a:t>
            </a:r>
            <a:r>
              <a:rPr lang="en-US" altLang="x-none" sz="2800" dirty="0" err="1">
                <a:solidFill>
                  <a:srgbClr val="000000"/>
                </a:solidFill>
                <a:latin typeface="Times New Roman" panose="02020603050405020304" pitchFamily="18" charset="0"/>
                <a:cs typeface="Times New Roman" panose="02020603050405020304" pitchFamily="18" charset="0"/>
                <a:sym typeface="+mn-ea"/>
              </a:rPr>
              <a:t>gắng</a:t>
            </a:r>
            <a:r>
              <a:rPr lang="en-US" altLang="x-none" sz="2800" dirty="0">
                <a:solidFill>
                  <a:srgbClr val="000000"/>
                </a:solidFill>
                <a:latin typeface="Times New Roman" panose="02020603050405020304" pitchFamily="18" charset="0"/>
                <a:cs typeface="Times New Roman" panose="02020603050405020304" pitchFamily="18" charset="0"/>
                <a:sym typeface="+mn-ea"/>
              </a:rPr>
              <a:t>, </a:t>
            </a:r>
            <a:r>
              <a:rPr lang="en-US" altLang="x-none" sz="2800" dirty="0" err="1">
                <a:solidFill>
                  <a:srgbClr val="000000"/>
                </a:solidFill>
                <a:latin typeface="Times New Roman" panose="02020603050405020304" pitchFamily="18" charset="0"/>
                <a:cs typeface="Times New Roman" panose="02020603050405020304" pitchFamily="18" charset="0"/>
                <a:sym typeface="+mn-ea"/>
              </a:rPr>
              <a:t>siêng</a:t>
            </a:r>
            <a:r>
              <a:rPr lang="en-US" altLang="x-none" sz="2800" dirty="0">
                <a:solidFill>
                  <a:srgbClr val="000000"/>
                </a:solidFill>
                <a:latin typeface="Times New Roman" panose="02020603050405020304" pitchFamily="18" charset="0"/>
                <a:cs typeface="Times New Roman" panose="02020603050405020304" pitchFamily="18" charset="0"/>
                <a:sym typeface="+mn-ea"/>
              </a:rPr>
              <a:t> </a:t>
            </a:r>
            <a:r>
              <a:rPr lang="en-US" altLang="x-none" sz="2800" dirty="0" err="1">
                <a:solidFill>
                  <a:srgbClr val="000000"/>
                </a:solidFill>
                <a:latin typeface="Times New Roman" panose="02020603050405020304" pitchFamily="18" charset="0"/>
                <a:cs typeface="Times New Roman" panose="02020603050405020304" pitchFamily="18" charset="0"/>
                <a:sym typeface="+mn-ea"/>
              </a:rPr>
              <a:t>năng</a:t>
            </a:r>
            <a:r>
              <a:rPr lang="en-US" altLang="x-none" sz="2800" dirty="0">
                <a:solidFill>
                  <a:srgbClr val="000000"/>
                </a:solidFill>
                <a:latin typeface="Times New Roman" panose="02020603050405020304" pitchFamily="18" charset="0"/>
                <a:cs typeface="Times New Roman" panose="02020603050405020304" pitchFamily="18" charset="0"/>
                <a:sym typeface="+mn-ea"/>
              </a:rPr>
              <a:t> </a:t>
            </a:r>
            <a:r>
              <a:rPr lang="en-US" altLang="x-none" sz="2800" dirty="0" err="1">
                <a:solidFill>
                  <a:srgbClr val="000000"/>
                </a:solidFill>
                <a:latin typeface="Times New Roman" panose="02020603050405020304" pitchFamily="18" charset="0"/>
                <a:cs typeface="Times New Roman" panose="02020603050405020304" pitchFamily="18" charset="0"/>
                <a:sym typeface="+mn-ea"/>
              </a:rPr>
              <a:t>học</a:t>
            </a:r>
            <a:r>
              <a:rPr lang="en-US" altLang="x-none" sz="2800" dirty="0">
                <a:solidFill>
                  <a:srgbClr val="000000"/>
                </a:solidFill>
                <a:latin typeface="Times New Roman" panose="02020603050405020304" pitchFamily="18" charset="0"/>
                <a:cs typeface="Times New Roman" panose="02020603050405020304" pitchFamily="18" charset="0"/>
                <a:sym typeface="+mn-ea"/>
              </a:rPr>
              <a:t> tập, ngoan ngoãn, nghe thầy, </a:t>
            </a:r>
            <a:r>
              <a:rPr lang="en-US" altLang="x-none" sz="2800" dirty="0" err="1">
                <a:solidFill>
                  <a:srgbClr val="000000"/>
                </a:solidFill>
                <a:latin typeface="Times New Roman" panose="02020603050405020304" pitchFamily="18" charset="0"/>
                <a:cs typeface="Times New Roman" panose="02020603050405020304" pitchFamily="18" charset="0"/>
                <a:sym typeface="+mn-ea"/>
              </a:rPr>
              <a:t>yêu</a:t>
            </a:r>
            <a:r>
              <a:rPr lang="en-US" altLang="x-none" sz="2800" dirty="0">
                <a:solidFill>
                  <a:srgbClr val="000000"/>
                </a:solidFill>
                <a:latin typeface="Times New Roman" panose="02020603050405020304" pitchFamily="18" charset="0"/>
                <a:cs typeface="Times New Roman" panose="02020603050405020304" pitchFamily="18" charset="0"/>
                <a:sym typeface="+mn-ea"/>
              </a:rPr>
              <a:t> </a:t>
            </a:r>
            <a:r>
              <a:rPr lang="en-US" altLang="x-none" sz="2800" dirty="0" err="1">
                <a:solidFill>
                  <a:srgbClr val="000000"/>
                </a:solidFill>
                <a:latin typeface="Times New Roman" panose="02020603050405020304" pitchFamily="18" charset="0"/>
                <a:cs typeface="Times New Roman" panose="02020603050405020304" pitchFamily="18" charset="0"/>
                <a:sym typeface="+mn-ea"/>
              </a:rPr>
              <a:t>bạn</a:t>
            </a:r>
            <a:r>
              <a:rPr lang="en-US" altLang="x-none" sz="2800" dirty="0">
                <a:solidFill>
                  <a:srgbClr val="000000"/>
                </a:solidFill>
                <a:latin typeface="Times New Roman" panose="02020603050405020304" pitchFamily="18" charset="0"/>
                <a:cs typeface="Times New Roman" panose="02020603050405020304" pitchFamily="18" charset="0"/>
                <a:sym typeface="+mn-ea"/>
              </a:rPr>
              <a:t>. Sau 80 năm </a:t>
            </a:r>
            <a:r>
              <a:rPr lang="en-US" altLang="x-none" sz="2800" dirty="0" err="1">
                <a:solidFill>
                  <a:srgbClr val="000000"/>
                </a:solidFill>
                <a:latin typeface="Times New Roman" panose="02020603050405020304" pitchFamily="18" charset="0"/>
                <a:cs typeface="Times New Roman" panose="02020603050405020304" pitchFamily="18" charset="0"/>
                <a:sym typeface="+mn-ea"/>
              </a:rPr>
              <a:t>giời</a:t>
            </a:r>
            <a:r>
              <a:rPr lang="en-US" altLang="x-none" sz="2800" dirty="0">
                <a:solidFill>
                  <a:srgbClr val="000000"/>
                </a:solidFill>
                <a:latin typeface="Times New Roman" panose="02020603050405020304" pitchFamily="18" charset="0"/>
                <a:cs typeface="Times New Roman" panose="02020603050405020304" pitchFamily="18" charset="0"/>
                <a:sym typeface="+mn-ea"/>
              </a:rPr>
              <a:t> </a:t>
            </a:r>
            <a:r>
              <a:rPr lang="en-US" altLang="x-none" sz="2800" dirty="0" err="1">
                <a:solidFill>
                  <a:srgbClr val="000000"/>
                </a:solidFill>
                <a:latin typeface="Times New Roman" panose="02020603050405020304" pitchFamily="18" charset="0"/>
                <a:cs typeface="Times New Roman" panose="02020603050405020304" pitchFamily="18" charset="0"/>
                <a:sym typeface="+mn-ea"/>
              </a:rPr>
              <a:t>nô</a:t>
            </a:r>
            <a:r>
              <a:rPr lang="en-US" altLang="x-none" sz="2800" dirty="0">
                <a:solidFill>
                  <a:srgbClr val="000000"/>
                </a:solidFill>
                <a:latin typeface="Times New Roman" panose="02020603050405020304" pitchFamily="18" charset="0"/>
                <a:cs typeface="Times New Roman" panose="02020603050405020304" pitchFamily="18" charset="0"/>
                <a:sym typeface="+mn-ea"/>
              </a:rPr>
              <a:t> </a:t>
            </a:r>
            <a:r>
              <a:rPr lang="en-US" altLang="x-none" sz="2800" dirty="0" err="1">
                <a:solidFill>
                  <a:srgbClr val="000000"/>
                </a:solidFill>
                <a:latin typeface="Times New Roman" panose="02020603050405020304" pitchFamily="18" charset="0"/>
                <a:cs typeface="Times New Roman" panose="02020603050405020304" pitchFamily="18" charset="0"/>
                <a:sym typeface="+mn-ea"/>
              </a:rPr>
              <a:t>lệ</a:t>
            </a:r>
            <a:r>
              <a:rPr lang="en-US" altLang="x-none" sz="2800" dirty="0">
                <a:solidFill>
                  <a:srgbClr val="000000"/>
                </a:solidFill>
                <a:latin typeface="Times New Roman" panose="02020603050405020304" pitchFamily="18" charset="0"/>
                <a:cs typeface="Times New Roman" panose="02020603050405020304" pitchFamily="18" charset="0"/>
                <a:sym typeface="+mn-ea"/>
              </a:rPr>
              <a:t> l</a:t>
            </a:r>
            <a:r>
              <a:rPr lang="en-US" altLang="x-none" sz="2800" dirty="0">
                <a:solidFill>
                  <a:srgbClr val="000000"/>
                </a:solidFill>
                <a:latin typeface="Times New Roman" panose="02020603050405020304" pitchFamily="18" charset="0"/>
                <a:ea typeface="Times New Roman" panose="02020603050405020304" pitchFamily="18" charset="0"/>
                <a:sym typeface="+mn-ea"/>
              </a:rPr>
              <a:t>à</a:t>
            </a:r>
            <a:r>
              <a:rPr lang="en-US" altLang="x-none" sz="2800" dirty="0">
                <a:solidFill>
                  <a:srgbClr val="000000"/>
                </a:solidFill>
                <a:latin typeface="Times New Roman" panose="02020603050405020304" pitchFamily="18" charset="0"/>
                <a:cs typeface="Times New Roman" panose="02020603050405020304" pitchFamily="18" charset="0"/>
                <a:sym typeface="+mn-ea"/>
              </a:rPr>
              <a:t>m cho nước nh</a:t>
            </a:r>
            <a:r>
              <a:rPr lang="en-US" altLang="x-none" sz="2800" dirty="0">
                <a:solidFill>
                  <a:srgbClr val="000000"/>
                </a:solidFill>
                <a:latin typeface="Times New Roman" panose="02020603050405020304" pitchFamily="18" charset="0"/>
                <a:ea typeface="Times New Roman" panose="02020603050405020304" pitchFamily="18" charset="0"/>
                <a:sym typeface="+mn-ea"/>
              </a:rPr>
              <a:t>à</a:t>
            </a:r>
            <a:r>
              <a:rPr lang="en-US" altLang="x-none" sz="2800" dirty="0">
                <a:solidFill>
                  <a:srgbClr val="000000"/>
                </a:solidFill>
                <a:latin typeface="Times New Roman" panose="02020603050405020304" pitchFamily="18" charset="0"/>
                <a:cs typeface="Times New Roman" panose="02020603050405020304" pitchFamily="18" charset="0"/>
                <a:sym typeface="+mn-ea"/>
              </a:rPr>
              <a:t> bị yếu hèn, ng</a:t>
            </a:r>
            <a:r>
              <a:rPr lang="en-US" altLang="x-none" sz="2800" dirty="0">
                <a:solidFill>
                  <a:srgbClr val="000000"/>
                </a:solidFill>
                <a:latin typeface="Times New Roman" panose="02020603050405020304" pitchFamily="18" charset="0"/>
                <a:ea typeface="Times New Roman" panose="02020603050405020304" pitchFamily="18" charset="0"/>
                <a:sym typeface="+mn-ea"/>
              </a:rPr>
              <a:t>à</a:t>
            </a:r>
            <a:r>
              <a:rPr lang="en-US" altLang="x-none" sz="2800" dirty="0">
                <a:solidFill>
                  <a:srgbClr val="000000"/>
                </a:solidFill>
                <a:latin typeface="Times New Roman" panose="02020603050405020304" pitchFamily="18" charset="0"/>
                <a:cs typeface="Times New Roman" panose="02020603050405020304" pitchFamily="18" charset="0"/>
                <a:sym typeface="+mn-ea"/>
              </a:rPr>
              <a:t>y nay chúng ta cần phải xây dựng lại cơ đồ m</a:t>
            </a:r>
            <a:r>
              <a:rPr lang="en-US" altLang="x-none" sz="2800" dirty="0">
                <a:solidFill>
                  <a:srgbClr val="000000"/>
                </a:solidFill>
                <a:latin typeface="Times New Roman" panose="02020603050405020304" pitchFamily="18" charset="0"/>
                <a:ea typeface="Times New Roman" panose="02020603050405020304" pitchFamily="18" charset="0"/>
                <a:sym typeface="+mn-ea"/>
              </a:rPr>
              <a:t>à</a:t>
            </a:r>
            <a:r>
              <a:rPr lang="en-US" altLang="x-none" sz="2800" dirty="0">
                <a:solidFill>
                  <a:srgbClr val="000000"/>
                </a:solidFill>
                <a:latin typeface="Times New Roman" panose="02020603050405020304" pitchFamily="18" charset="0"/>
                <a:cs typeface="Times New Roman" panose="02020603050405020304" pitchFamily="18" charset="0"/>
                <a:sym typeface="+mn-ea"/>
              </a:rPr>
              <a:t> tổ tiên đã để lại cho chúng ta, l</a:t>
            </a:r>
            <a:r>
              <a:rPr lang="en-US" altLang="x-none" sz="2800" dirty="0">
                <a:solidFill>
                  <a:srgbClr val="000000"/>
                </a:solidFill>
                <a:latin typeface="Times New Roman" panose="02020603050405020304" pitchFamily="18" charset="0"/>
                <a:ea typeface="Times New Roman" panose="02020603050405020304" pitchFamily="18" charset="0"/>
                <a:sym typeface="+mn-ea"/>
              </a:rPr>
              <a:t>à</a:t>
            </a:r>
            <a:r>
              <a:rPr lang="en-US" altLang="x-none" sz="2800" dirty="0">
                <a:solidFill>
                  <a:srgbClr val="000000"/>
                </a:solidFill>
                <a:latin typeface="Times New Roman" panose="02020603050405020304" pitchFamily="18" charset="0"/>
                <a:cs typeface="Times New Roman" panose="02020603050405020304" pitchFamily="18" charset="0"/>
                <a:sym typeface="+mn-ea"/>
              </a:rPr>
              <a:t>m sao cho chúng ta theo kịp các nước khác trên ho</a:t>
            </a:r>
            <a:r>
              <a:rPr lang="en-US" altLang="x-none" sz="2800" dirty="0">
                <a:solidFill>
                  <a:srgbClr val="000000"/>
                </a:solidFill>
                <a:latin typeface="Times New Roman" panose="02020603050405020304" pitchFamily="18" charset="0"/>
                <a:ea typeface="Times New Roman" panose="02020603050405020304" pitchFamily="18" charset="0"/>
                <a:sym typeface="+mn-ea"/>
              </a:rPr>
              <a:t>à</a:t>
            </a:r>
            <a:r>
              <a:rPr lang="en-US" altLang="x-none" sz="2800" dirty="0">
                <a:solidFill>
                  <a:srgbClr val="000000"/>
                </a:solidFill>
                <a:latin typeface="Times New Roman" panose="02020603050405020304" pitchFamily="18" charset="0"/>
                <a:cs typeface="Times New Roman" panose="02020603050405020304" pitchFamily="18" charset="0"/>
                <a:sym typeface="+mn-ea"/>
              </a:rPr>
              <a:t>n cầu. Trong công cuộc kiến thiết đó, nước nh</a:t>
            </a:r>
            <a:r>
              <a:rPr lang="en-US" altLang="x-none" sz="2800" dirty="0">
                <a:solidFill>
                  <a:srgbClr val="000000"/>
                </a:solidFill>
                <a:latin typeface="Times New Roman" panose="02020603050405020304" pitchFamily="18" charset="0"/>
                <a:ea typeface="Times New Roman" panose="02020603050405020304" pitchFamily="18" charset="0"/>
                <a:sym typeface="+mn-ea"/>
              </a:rPr>
              <a:t>à</a:t>
            </a:r>
            <a:r>
              <a:rPr lang="en-US" altLang="x-none" sz="2800" dirty="0">
                <a:solidFill>
                  <a:srgbClr val="000000"/>
                </a:solidFill>
                <a:latin typeface="Times New Roman" panose="02020603050405020304" pitchFamily="18" charset="0"/>
                <a:cs typeface="Times New Roman" panose="02020603050405020304" pitchFamily="18" charset="0"/>
                <a:sym typeface="+mn-ea"/>
              </a:rPr>
              <a:t> trông mong chờ đợi ở các em rất nhiều. Non sông Việt Nam có trở nên tươi đẹp hay không, dân tộc Việt Nam có bước tới đ</a:t>
            </a:r>
            <a:r>
              <a:rPr lang="en-US" altLang="x-none" sz="2800" dirty="0">
                <a:solidFill>
                  <a:srgbClr val="000000"/>
                </a:solidFill>
                <a:latin typeface="Times New Roman" panose="02020603050405020304" pitchFamily="18" charset="0"/>
                <a:ea typeface="Times New Roman" panose="02020603050405020304" pitchFamily="18" charset="0"/>
                <a:sym typeface="+mn-ea"/>
              </a:rPr>
              <a:t>à</a:t>
            </a:r>
            <a:r>
              <a:rPr lang="en-US" altLang="x-none" sz="2800" dirty="0">
                <a:solidFill>
                  <a:srgbClr val="000000"/>
                </a:solidFill>
                <a:latin typeface="Times New Roman" panose="02020603050405020304" pitchFamily="18" charset="0"/>
                <a:cs typeface="Times New Roman" panose="02020603050405020304" pitchFamily="18" charset="0"/>
                <a:sym typeface="+mn-ea"/>
              </a:rPr>
              <a:t>i vinh quang để sánh vai với các cường quốc năm châu được hay không, chính l</a:t>
            </a:r>
            <a:r>
              <a:rPr lang="en-US" altLang="x-none" sz="2800" dirty="0">
                <a:solidFill>
                  <a:srgbClr val="000000"/>
                </a:solidFill>
                <a:latin typeface="Times New Roman" panose="02020603050405020304" pitchFamily="18" charset="0"/>
                <a:ea typeface="Times New Roman" panose="02020603050405020304" pitchFamily="18" charset="0"/>
                <a:sym typeface="+mn-ea"/>
              </a:rPr>
              <a:t>à</a:t>
            </a:r>
            <a:r>
              <a:rPr lang="en-US" altLang="x-none" sz="2800" dirty="0">
                <a:solidFill>
                  <a:srgbClr val="000000"/>
                </a:solidFill>
                <a:latin typeface="Times New Roman" panose="02020603050405020304" pitchFamily="18" charset="0"/>
                <a:cs typeface="Times New Roman" panose="02020603050405020304" pitchFamily="18" charset="0"/>
                <a:sym typeface="+mn-ea"/>
              </a:rPr>
              <a:t> nhờ một phần lớn ở công học tập của các em. Ng</a:t>
            </a:r>
            <a:r>
              <a:rPr lang="en-US" altLang="x-none" sz="2800" dirty="0">
                <a:solidFill>
                  <a:srgbClr val="000000"/>
                </a:solidFill>
                <a:latin typeface="Times New Roman" panose="02020603050405020304" pitchFamily="18" charset="0"/>
                <a:ea typeface="Times New Roman" panose="02020603050405020304" pitchFamily="18" charset="0"/>
                <a:sym typeface="+mn-ea"/>
              </a:rPr>
              <a:t>à</a:t>
            </a:r>
            <a:r>
              <a:rPr lang="en-US" altLang="x-none" sz="2800" dirty="0">
                <a:solidFill>
                  <a:srgbClr val="000000"/>
                </a:solidFill>
                <a:latin typeface="Times New Roman" panose="02020603050405020304" pitchFamily="18" charset="0"/>
                <a:cs typeface="Times New Roman" panose="02020603050405020304" pitchFamily="18" charset="0"/>
                <a:sym typeface="+mn-ea"/>
              </a:rPr>
              <a:t>y hôm nay, nhân buổi tựu trường của các em, tôi chỉ biết chúc các em một năm đầy vui vẻ v</a:t>
            </a:r>
            <a:r>
              <a:rPr lang="en-US" altLang="x-none" sz="2800" dirty="0">
                <a:solidFill>
                  <a:srgbClr val="000000"/>
                </a:solidFill>
                <a:latin typeface="Times New Roman" panose="02020603050405020304" pitchFamily="18" charset="0"/>
                <a:ea typeface="Times New Roman" panose="02020603050405020304" pitchFamily="18" charset="0"/>
                <a:sym typeface="+mn-ea"/>
              </a:rPr>
              <a:t>à</a:t>
            </a:r>
            <a:r>
              <a:rPr lang="en-US" altLang="x-none" sz="2800" dirty="0">
                <a:solidFill>
                  <a:srgbClr val="000000"/>
                </a:solidFill>
                <a:latin typeface="Times New Roman" panose="02020603050405020304" pitchFamily="18" charset="0"/>
                <a:cs typeface="Times New Roman" panose="02020603050405020304" pitchFamily="18" charset="0"/>
                <a:sym typeface="+mn-ea"/>
              </a:rPr>
              <a:t> đầy kết quả tốt đẹp.                                                                            </a:t>
            </a:r>
            <a:endParaRPr lang="en-US" altLang="x-none" sz="2800" dirty="0">
              <a:solidFill>
                <a:srgbClr val="000000"/>
              </a:solidFill>
              <a:latin typeface="Times New Roman" panose="02020603050405020304" pitchFamily="18" charset="0"/>
              <a:cs typeface="Times New Roman" panose="02020603050405020304" pitchFamily="18" charset="0"/>
            </a:endParaRPr>
          </a:p>
          <a:p>
            <a:pPr marL="0" indent="0">
              <a:buFontTx/>
              <a:buNone/>
            </a:pPr>
            <a:r>
              <a:rPr lang="en-US" altLang="x-none" sz="2800" dirty="0">
                <a:solidFill>
                  <a:srgbClr val="000000"/>
                </a:solidFill>
                <a:latin typeface="Times New Roman" panose="02020603050405020304" pitchFamily="18" charset="0"/>
                <a:cs typeface="Times New Roman" panose="02020603050405020304" pitchFamily="18" charset="0"/>
                <a:sym typeface="+mn-ea"/>
              </a:rPr>
              <a:t>                                                                                      Ch</a:t>
            </a:r>
            <a:r>
              <a:rPr lang="en-US" altLang="x-none" sz="2800" dirty="0">
                <a:solidFill>
                  <a:srgbClr val="000000"/>
                </a:solidFill>
                <a:latin typeface="Times New Roman" panose="02020603050405020304" pitchFamily="18" charset="0"/>
                <a:ea typeface="Times New Roman" panose="02020603050405020304" pitchFamily="18" charset="0"/>
                <a:sym typeface="+mn-ea"/>
              </a:rPr>
              <a:t>à</a:t>
            </a:r>
            <a:r>
              <a:rPr lang="en-US" altLang="x-none" sz="2800" dirty="0">
                <a:solidFill>
                  <a:srgbClr val="000000"/>
                </a:solidFill>
                <a:latin typeface="Times New Roman" panose="02020603050405020304" pitchFamily="18" charset="0"/>
                <a:cs typeface="Times New Roman" panose="02020603050405020304" pitchFamily="18" charset="0"/>
                <a:sym typeface="+mn-ea"/>
              </a:rPr>
              <a:t>o các em thân yêu.</a:t>
            </a:r>
            <a:endParaRPr lang="en-US" altLang="x-none" sz="2800" dirty="0">
              <a:solidFill>
                <a:srgbClr val="000000"/>
              </a:solidFill>
              <a:latin typeface="Times New Roman" panose="02020603050405020304" pitchFamily="18" charset="0"/>
              <a:cs typeface="Times New Roman" panose="02020603050405020304" pitchFamily="18" charset="0"/>
            </a:endParaRPr>
          </a:p>
          <a:p>
            <a:pPr marL="0" indent="0">
              <a:buFontTx/>
              <a:buNone/>
            </a:pPr>
            <a:r>
              <a:rPr lang="en-US" altLang="x-none" sz="2800" dirty="0">
                <a:solidFill>
                  <a:srgbClr val="000000"/>
                </a:solidFill>
                <a:latin typeface="Times New Roman" panose="02020603050405020304" pitchFamily="18" charset="0"/>
                <a:cs typeface="Times New Roman" panose="02020603050405020304" pitchFamily="18" charset="0"/>
                <a:sym typeface="+mn-ea"/>
              </a:rPr>
              <a:t>                                                                                           Hồ Chí Minh</a:t>
            </a:r>
            <a:endParaRPr lang="en-US" altLang="x-none" sz="2800" b="1" dirty="0">
              <a:solidFill>
                <a:srgbClr val="0000CC"/>
              </a:solidFill>
              <a:latin typeface="Times New Roman" panose="02020603050405020304" pitchFamily="18" charset="0"/>
              <a:cs typeface="Times New Roman" panose="02020603050405020304" pitchFamily="18" charset="0"/>
              <a:sym typeface="+mn-ea"/>
            </a:endParaRPr>
          </a:p>
        </p:txBody>
      </p:sp>
      <p:sp>
        <p:nvSpPr>
          <p:cNvPr id="11" name="TextBox 10">
            <a:extLst>
              <a:ext uri="{FF2B5EF4-FFF2-40B4-BE49-F238E27FC236}">
                <a16:creationId xmlns="" xmlns:a16="http://schemas.microsoft.com/office/drawing/2014/main" id="{6D1D0492-F529-EC47-BD5C-31E8FA892003}"/>
              </a:ext>
            </a:extLst>
          </p:cNvPr>
          <p:cNvSpPr txBox="1"/>
          <p:nvPr/>
        </p:nvSpPr>
        <p:spPr>
          <a:xfrm>
            <a:off x="3311217" y="762031"/>
            <a:ext cx="4613583" cy="5847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rgbClr val="00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Hoạt động </a:t>
            </a:r>
            <a:r>
              <a:rPr lang="en-US" sz="3200" b="1" dirty="0">
                <a:solidFill>
                  <a:srgbClr val="FF0000"/>
                </a:solidFill>
                <a:latin typeface="Times New Roman" panose="02020603050405020304" pitchFamily="18" charset="0"/>
                <a:cs typeface="Times New Roman" panose="02020603050405020304" pitchFamily="18" charset="0"/>
              </a:rPr>
              <a:t>1</a:t>
            </a:r>
            <a:r>
              <a:rPr lang="vi-VN" sz="3200" b="1" dirty="0">
                <a:solidFill>
                  <a:srgbClr val="FF0000"/>
                </a:solidFill>
                <a:latin typeface="Times New Roman" panose="02020603050405020304" pitchFamily="18" charset="0"/>
                <a:cs typeface="Times New Roman" panose="02020603050405020304" pitchFamily="18" charset="0"/>
              </a:rPr>
              <a: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Luyện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9" name="Content Placeholder 4">
            <a:extLst>
              <a:ext uri="{FF2B5EF4-FFF2-40B4-BE49-F238E27FC236}">
                <a16:creationId xmlns="" xmlns:a16="http://schemas.microsoft.com/office/drawing/2014/main" id="{C77AFE95-8A2C-9D4A-80C1-D88C8772675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1991" y="212214"/>
            <a:ext cx="1377323" cy="1377323"/>
          </a:xfrm>
        </p:spPr>
      </p:pic>
    </p:spTree>
    <p:extLst>
      <p:ext uri="{BB962C8B-B14F-4D97-AF65-F5344CB8AC3E}">
        <p14:creationId xmlns:p14="http://schemas.microsoft.com/office/powerpoint/2010/main" val="3963408833"/>
      </p:ext>
    </p:extLst>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4">
            <a:extLst>
              <a:ext uri="{FF2B5EF4-FFF2-40B4-BE49-F238E27FC236}">
                <a16:creationId xmlns="" xmlns:a16="http://schemas.microsoft.com/office/drawing/2014/main" id="{E0984629-E09D-472E-9046-45E5EDFAF9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709" y="3"/>
            <a:ext cx="12210709" cy="6858001"/>
          </a:xfrm>
          <a:prstGeom prst="rect">
            <a:avLst/>
          </a:prstGeom>
        </p:spPr>
      </p:pic>
      <p:sp>
        <p:nvSpPr>
          <p:cNvPr id="10242" name="TextBox 4"/>
          <p:cNvSpPr txBox="1"/>
          <p:nvPr/>
        </p:nvSpPr>
        <p:spPr>
          <a:xfrm>
            <a:off x="1589314" y="887350"/>
            <a:ext cx="10437434" cy="4955203"/>
          </a:xfrm>
          <a:prstGeom prst="rect">
            <a:avLst/>
          </a:prstGeom>
          <a:noFill/>
          <a:ln w="9525">
            <a:noFill/>
          </a:ln>
        </p:spPr>
        <p:txBody>
          <a:bodyPr wrap="square">
            <a:spAutoFit/>
          </a:bodyPr>
          <a:lstStyle/>
          <a:p>
            <a:pPr algn="just">
              <a:buFontTx/>
              <a:buChar char="-"/>
            </a:pPr>
            <a:endParaRPr lang="en-US" altLang="x-none" sz="2800" b="1" dirty="0">
              <a:solidFill>
                <a:srgbClr val="FF0000"/>
              </a:solidFill>
              <a:latin typeface="Times New Roman" panose="02020603050405020304" pitchFamily="18" charset="0"/>
              <a:cs typeface="Times New Roman" panose="02020603050405020304" pitchFamily="18" charset="0"/>
            </a:endParaRPr>
          </a:p>
          <a:p>
            <a:pPr algn="just">
              <a:spcBef>
                <a:spcPct val="50000"/>
              </a:spcBef>
            </a:pPr>
            <a:r>
              <a:rPr lang="en-GB" sz="3600" b="1" dirty="0">
                <a:solidFill>
                  <a:srgbClr val="0000FF"/>
                </a:solidFill>
                <a:latin typeface="Times New Roman" pitchFamily="18" charset="0"/>
                <a:cs typeface="Times New Roman" pitchFamily="18" charset="0"/>
              </a:rPr>
              <a:t>   </a:t>
            </a:r>
          </a:p>
          <a:p>
            <a:pPr algn="just">
              <a:spcBef>
                <a:spcPct val="50000"/>
              </a:spcBef>
            </a:pPr>
            <a:r>
              <a:rPr lang="vi-VN" sz="3600" b="1" dirty="0">
                <a:solidFill>
                  <a:srgbClr val="0000FF"/>
                </a:solidFill>
                <a:latin typeface="Times New Roman" pitchFamily="18" charset="0"/>
                <a:cs typeface="Times New Roman" pitchFamily="18" charset="0"/>
              </a:rPr>
              <a:t>      </a:t>
            </a:r>
            <a:r>
              <a:rPr lang="vi-VN" sz="3600" dirty="0">
                <a:solidFill>
                  <a:srgbClr val="0000FF"/>
                </a:solidFill>
                <a:latin typeface="Times New Roman" pitchFamily="18" charset="0"/>
                <a:cs typeface="Times New Roman" pitchFamily="18" charset="0"/>
              </a:rPr>
              <a:t>Có thể chia lá thư làm</a:t>
            </a:r>
            <a:r>
              <a:rPr lang="en-GB" sz="3600" dirty="0">
                <a:solidFill>
                  <a:srgbClr val="0000FF"/>
                </a:solidFill>
                <a:latin typeface="Times New Roman" pitchFamily="18" charset="0"/>
                <a:cs typeface="Times New Roman" pitchFamily="18" charset="0"/>
              </a:rPr>
              <a:t> 2 </a:t>
            </a:r>
            <a:r>
              <a:rPr lang="en-GB" sz="3600" dirty="0" err="1">
                <a:solidFill>
                  <a:srgbClr val="0000FF"/>
                </a:solidFill>
                <a:latin typeface="Times New Roman" pitchFamily="18" charset="0"/>
                <a:cs typeface="Times New Roman" pitchFamily="18" charset="0"/>
              </a:rPr>
              <a:t>đoạn</a:t>
            </a:r>
            <a:r>
              <a:rPr lang="vi-VN" sz="3600" dirty="0">
                <a:solidFill>
                  <a:srgbClr val="0000FF"/>
                </a:solidFill>
                <a:latin typeface="Times New Roman" pitchFamily="18" charset="0"/>
                <a:cs typeface="Times New Roman" pitchFamily="18" charset="0"/>
              </a:rPr>
              <a:t> như sau:</a:t>
            </a:r>
            <a:endParaRPr lang="en-GB" sz="3600" dirty="0">
              <a:solidFill>
                <a:srgbClr val="0000FF"/>
              </a:solidFill>
              <a:latin typeface="Times New Roman" pitchFamily="18" charset="0"/>
              <a:cs typeface="Times New Roman" pitchFamily="18" charset="0"/>
            </a:endParaRPr>
          </a:p>
          <a:p>
            <a:pPr algn="just">
              <a:spcBef>
                <a:spcPct val="50000"/>
              </a:spcBef>
              <a:buFontTx/>
              <a:buChar char="-"/>
            </a:pPr>
            <a:r>
              <a:rPr lang="vi-VN" sz="3600" dirty="0">
                <a:solidFill>
                  <a:srgbClr val="0000FF"/>
                </a:solidFill>
                <a:latin typeface="Times New Roman" pitchFamily="18" charset="0"/>
                <a:cs typeface="Times New Roman" pitchFamily="18" charset="0"/>
              </a:rPr>
              <a:t> </a:t>
            </a:r>
            <a:r>
              <a:rPr lang="en-GB" sz="3600" dirty="0" err="1">
                <a:solidFill>
                  <a:srgbClr val="0000FF"/>
                </a:solidFill>
                <a:latin typeface="Times New Roman" pitchFamily="18" charset="0"/>
                <a:cs typeface="Times New Roman" pitchFamily="18" charset="0"/>
              </a:rPr>
              <a:t>Đoạn</a:t>
            </a:r>
            <a:r>
              <a:rPr lang="en-GB" sz="3600" dirty="0">
                <a:solidFill>
                  <a:srgbClr val="0000FF"/>
                </a:solidFill>
                <a:latin typeface="Times New Roman" pitchFamily="18" charset="0"/>
                <a:cs typeface="Times New Roman" pitchFamily="18" charset="0"/>
              </a:rPr>
              <a:t> 1: </a:t>
            </a:r>
            <a:r>
              <a:rPr lang="en-GB" sz="3600" dirty="0" err="1">
                <a:solidFill>
                  <a:srgbClr val="0000FF"/>
                </a:solidFill>
                <a:latin typeface="Times New Roman" pitchFamily="18" charset="0"/>
                <a:cs typeface="Times New Roman" pitchFamily="18" charset="0"/>
              </a:rPr>
              <a:t>Từ</a:t>
            </a:r>
            <a:r>
              <a:rPr lang="en-GB" sz="3600" dirty="0">
                <a:solidFill>
                  <a:srgbClr val="0000FF"/>
                </a:solidFill>
                <a:latin typeface="Times New Roman" pitchFamily="18" charset="0"/>
                <a:cs typeface="Times New Roman" pitchFamily="18" charset="0"/>
              </a:rPr>
              <a:t> </a:t>
            </a:r>
            <a:r>
              <a:rPr lang="en-GB" sz="3600" dirty="0" err="1">
                <a:solidFill>
                  <a:srgbClr val="0000FF"/>
                </a:solidFill>
                <a:latin typeface="Times New Roman" pitchFamily="18" charset="0"/>
                <a:cs typeface="Times New Roman" pitchFamily="18" charset="0"/>
              </a:rPr>
              <a:t>đầu</a:t>
            </a:r>
            <a:r>
              <a:rPr lang="en-GB" sz="3600" dirty="0">
                <a:solidFill>
                  <a:srgbClr val="0000FF"/>
                </a:solidFill>
                <a:latin typeface="Times New Roman" pitchFamily="18" charset="0"/>
                <a:cs typeface="Times New Roman" pitchFamily="18" charset="0"/>
              </a:rPr>
              <a:t> </a:t>
            </a:r>
            <a:r>
              <a:rPr lang="en-GB" sz="3600" dirty="0" err="1">
                <a:solidFill>
                  <a:srgbClr val="0000FF"/>
                </a:solidFill>
                <a:latin typeface="Times New Roman" pitchFamily="18" charset="0"/>
                <a:cs typeface="Times New Roman" pitchFamily="18" charset="0"/>
              </a:rPr>
              <a:t>đến</a:t>
            </a:r>
            <a:r>
              <a:rPr lang="en-GB" sz="3600" dirty="0">
                <a:solidFill>
                  <a:srgbClr val="0000FF"/>
                </a:solidFill>
                <a:latin typeface="Times New Roman" pitchFamily="18" charset="0"/>
                <a:cs typeface="Times New Roman" pitchFamily="18" charset="0"/>
              </a:rPr>
              <a:t> </a:t>
            </a:r>
            <a:r>
              <a:rPr lang="en-GB" sz="3600" i="1" dirty="0" err="1">
                <a:solidFill>
                  <a:srgbClr val="0000FF"/>
                </a:solidFill>
                <a:latin typeface="Times New Roman" pitchFamily="18" charset="0"/>
                <a:cs typeface="Times New Roman" pitchFamily="18" charset="0"/>
              </a:rPr>
              <a:t>Vậy</a:t>
            </a:r>
            <a:r>
              <a:rPr lang="en-GB" sz="3600" i="1" dirty="0">
                <a:solidFill>
                  <a:srgbClr val="0000FF"/>
                </a:solidFill>
                <a:latin typeface="Times New Roman" pitchFamily="18" charset="0"/>
                <a:cs typeface="Times New Roman" pitchFamily="18" charset="0"/>
              </a:rPr>
              <a:t> </a:t>
            </a:r>
            <a:r>
              <a:rPr lang="en-GB" sz="3600" i="1" dirty="0" err="1">
                <a:solidFill>
                  <a:srgbClr val="0000FF"/>
                </a:solidFill>
                <a:latin typeface="Times New Roman" pitchFamily="18" charset="0"/>
                <a:cs typeface="Times New Roman" pitchFamily="18" charset="0"/>
              </a:rPr>
              <a:t>các</a:t>
            </a:r>
            <a:r>
              <a:rPr lang="en-GB" sz="3600" i="1" dirty="0">
                <a:solidFill>
                  <a:srgbClr val="0000FF"/>
                </a:solidFill>
                <a:latin typeface="Times New Roman" pitchFamily="18" charset="0"/>
                <a:cs typeface="Times New Roman" pitchFamily="18" charset="0"/>
              </a:rPr>
              <a:t> </a:t>
            </a:r>
            <a:r>
              <a:rPr lang="en-GB" sz="3600" i="1" dirty="0" err="1">
                <a:solidFill>
                  <a:srgbClr val="0000FF"/>
                </a:solidFill>
                <a:latin typeface="Times New Roman" pitchFamily="18" charset="0"/>
                <a:cs typeface="Times New Roman" pitchFamily="18" charset="0"/>
              </a:rPr>
              <a:t>em</a:t>
            </a:r>
            <a:r>
              <a:rPr lang="en-GB" sz="3600" i="1" dirty="0">
                <a:solidFill>
                  <a:srgbClr val="0000FF"/>
                </a:solidFill>
                <a:latin typeface="Times New Roman" pitchFamily="18" charset="0"/>
                <a:cs typeface="Times New Roman" pitchFamily="18" charset="0"/>
              </a:rPr>
              <a:t> </a:t>
            </a:r>
            <a:r>
              <a:rPr lang="en-GB" sz="3600" i="1" dirty="0" err="1">
                <a:solidFill>
                  <a:srgbClr val="0000FF"/>
                </a:solidFill>
                <a:latin typeface="Times New Roman" pitchFamily="18" charset="0"/>
                <a:cs typeface="Times New Roman" pitchFamily="18" charset="0"/>
              </a:rPr>
              <a:t>nghĩ</a:t>
            </a:r>
            <a:r>
              <a:rPr lang="en-GB" sz="3600" i="1" dirty="0">
                <a:solidFill>
                  <a:srgbClr val="0000FF"/>
                </a:solidFill>
                <a:latin typeface="Times New Roman" pitchFamily="18" charset="0"/>
                <a:cs typeface="Times New Roman" pitchFamily="18" charset="0"/>
              </a:rPr>
              <a:t> </a:t>
            </a:r>
            <a:r>
              <a:rPr lang="en-GB" sz="3600" i="1" dirty="0" err="1">
                <a:solidFill>
                  <a:srgbClr val="0000FF"/>
                </a:solidFill>
                <a:latin typeface="Times New Roman" pitchFamily="18" charset="0"/>
                <a:cs typeface="Times New Roman" pitchFamily="18" charset="0"/>
              </a:rPr>
              <a:t>sao</a:t>
            </a:r>
            <a:r>
              <a:rPr lang="en-GB" sz="3600" i="1" dirty="0">
                <a:solidFill>
                  <a:srgbClr val="0000FF"/>
                </a:solidFill>
                <a:latin typeface="Times New Roman" pitchFamily="18" charset="0"/>
                <a:cs typeface="Times New Roman" pitchFamily="18" charset="0"/>
              </a:rPr>
              <a:t>?</a:t>
            </a:r>
          </a:p>
          <a:p>
            <a:pPr algn="just">
              <a:spcBef>
                <a:spcPct val="50000"/>
              </a:spcBef>
              <a:buFontTx/>
              <a:buChar char="-"/>
            </a:pPr>
            <a:r>
              <a:rPr lang="en-GB" sz="3600" dirty="0">
                <a:solidFill>
                  <a:srgbClr val="0000FF"/>
                </a:solidFill>
                <a:latin typeface="Times New Roman" pitchFamily="18" charset="0"/>
                <a:cs typeface="Times New Roman" pitchFamily="18" charset="0"/>
              </a:rPr>
              <a:t> </a:t>
            </a:r>
            <a:r>
              <a:rPr lang="en-GB" sz="3600" dirty="0" err="1">
                <a:solidFill>
                  <a:srgbClr val="0000FF"/>
                </a:solidFill>
                <a:latin typeface="Times New Roman" pitchFamily="18" charset="0"/>
                <a:cs typeface="Times New Roman" pitchFamily="18" charset="0"/>
              </a:rPr>
              <a:t>Đoạn</a:t>
            </a:r>
            <a:r>
              <a:rPr lang="en-GB" sz="3600" dirty="0">
                <a:solidFill>
                  <a:srgbClr val="0000FF"/>
                </a:solidFill>
                <a:latin typeface="Times New Roman" pitchFamily="18" charset="0"/>
                <a:cs typeface="Times New Roman" pitchFamily="18" charset="0"/>
              </a:rPr>
              <a:t> 2: </a:t>
            </a:r>
            <a:r>
              <a:rPr lang="vi-VN" sz="3600" dirty="0">
                <a:solidFill>
                  <a:srgbClr val="0000FF"/>
                </a:solidFill>
                <a:latin typeface="Times New Roman" pitchFamily="18" charset="0"/>
                <a:cs typeface="Times New Roman" pitchFamily="18" charset="0"/>
              </a:rPr>
              <a:t>Phần c</a:t>
            </a:r>
            <a:r>
              <a:rPr lang="en-GB" sz="3600" dirty="0" err="1">
                <a:solidFill>
                  <a:srgbClr val="0000FF"/>
                </a:solidFill>
                <a:latin typeface="Times New Roman" pitchFamily="18" charset="0"/>
                <a:cs typeface="Times New Roman" pitchFamily="18" charset="0"/>
              </a:rPr>
              <a:t>òn</a:t>
            </a:r>
            <a:r>
              <a:rPr lang="en-GB" sz="3600" dirty="0">
                <a:solidFill>
                  <a:srgbClr val="0000FF"/>
                </a:solidFill>
                <a:latin typeface="Times New Roman" pitchFamily="18" charset="0"/>
                <a:cs typeface="Times New Roman" pitchFamily="18" charset="0"/>
              </a:rPr>
              <a:t> </a:t>
            </a:r>
            <a:r>
              <a:rPr lang="en-GB" sz="3600" dirty="0" err="1">
                <a:solidFill>
                  <a:srgbClr val="0000FF"/>
                </a:solidFill>
                <a:latin typeface="Times New Roman" pitchFamily="18" charset="0"/>
                <a:cs typeface="Times New Roman" pitchFamily="18" charset="0"/>
              </a:rPr>
              <a:t>lại</a:t>
            </a:r>
            <a:r>
              <a:rPr lang="en-GB" sz="3600" dirty="0">
                <a:solidFill>
                  <a:srgbClr val="0000FF"/>
                </a:solidFill>
                <a:latin typeface="Times New Roman" pitchFamily="18" charset="0"/>
                <a:cs typeface="Times New Roman" pitchFamily="18" charset="0"/>
              </a:rPr>
              <a:t>.</a:t>
            </a:r>
          </a:p>
          <a:p>
            <a:pPr algn="just"/>
            <a:r>
              <a:rPr lang="vi-VN" altLang="x-none" sz="3600" dirty="0">
                <a:solidFill>
                  <a:srgbClr val="000000"/>
                </a:solidFill>
                <a:latin typeface="Comic Sans MS" panose="030F0702030302020204" pitchFamily="66" charset="0"/>
              </a:rPr>
              <a:t/>
            </a:r>
            <a:br>
              <a:rPr lang="vi-VN" altLang="x-none" sz="3600" dirty="0">
                <a:solidFill>
                  <a:srgbClr val="000000"/>
                </a:solidFill>
                <a:latin typeface="Comic Sans MS" panose="030F0702030302020204" pitchFamily="66" charset="0"/>
              </a:rPr>
            </a:br>
            <a:endParaRPr lang="en-US" altLang="x-none" sz="3600" dirty="0">
              <a:solidFill>
                <a:srgbClr val="000000"/>
              </a:solidFill>
              <a:latin typeface="Times New Roman" panose="02020603050405020304" pitchFamily="18" charset="0"/>
              <a:ea typeface="Times New Roman" panose="02020603050405020304" pitchFamily="18" charset="0"/>
            </a:endParaRPr>
          </a:p>
        </p:txBody>
      </p:sp>
      <p:pic>
        <p:nvPicPr>
          <p:cNvPr id="11" name="Content Placeholder 4">
            <a:extLst>
              <a:ext uri="{FF2B5EF4-FFF2-40B4-BE49-F238E27FC236}">
                <a16:creationId xmlns="" xmlns:a16="http://schemas.microsoft.com/office/drawing/2014/main" id="{BB6FBF01-4267-BD41-A196-8442F03A68B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1991" y="212214"/>
            <a:ext cx="1377323" cy="1377323"/>
          </a:xfrm>
        </p:spPr>
      </p:pic>
    </p:spTree>
    <p:extLst>
      <p:ext uri="{BB962C8B-B14F-4D97-AF65-F5344CB8AC3E}">
        <p14:creationId xmlns:p14="http://schemas.microsoft.com/office/powerpoint/2010/main" val="1486673429"/>
      </p:ext>
    </p:extLst>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4">
            <a:extLst>
              <a:ext uri="{FF2B5EF4-FFF2-40B4-BE49-F238E27FC236}">
                <a16:creationId xmlns="" xmlns:a16="http://schemas.microsoft.com/office/drawing/2014/main" id="{DEFD9729-384C-49F5-AE22-6DA29ACC44E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210709" cy="6858001"/>
          </a:xfrm>
          <a:prstGeom prst="rect">
            <a:avLst/>
          </a:prstGeom>
        </p:spPr>
      </p:pic>
      <p:sp>
        <p:nvSpPr>
          <p:cNvPr id="10242" name="TextBox 4"/>
          <p:cNvSpPr txBox="1"/>
          <p:nvPr/>
        </p:nvSpPr>
        <p:spPr>
          <a:xfrm>
            <a:off x="203200" y="59075"/>
            <a:ext cx="11542332" cy="3847207"/>
          </a:xfrm>
          <a:prstGeom prst="rect">
            <a:avLst/>
          </a:prstGeom>
          <a:noFill/>
          <a:ln w="9525">
            <a:noFill/>
          </a:ln>
        </p:spPr>
        <p:txBody>
          <a:bodyPr wrap="square">
            <a:spAutoFit/>
          </a:bodyPr>
          <a:lstStyle/>
          <a:p>
            <a:pPr algn="just">
              <a:buFontTx/>
              <a:buChar char="-"/>
            </a:pPr>
            <a:endParaRPr lang="en-US" altLang="x-none" sz="2800" b="1" dirty="0">
              <a:solidFill>
                <a:srgbClr val="FF0000"/>
              </a:solidFill>
              <a:latin typeface="Times New Roman" panose="02020603050405020304" pitchFamily="18" charset="0"/>
              <a:cs typeface="Times New Roman" panose="02020603050405020304" pitchFamily="18" charset="0"/>
            </a:endParaRPr>
          </a:p>
          <a:p>
            <a:pPr algn="just">
              <a:spcBef>
                <a:spcPct val="50000"/>
              </a:spcBef>
            </a:pPr>
            <a:r>
              <a:rPr lang="en-US" sz="4400"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Luyện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đọc</a:t>
            </a:r>
            <a:r>
              <a:rPr lang="en-US" sz="4400" b="1" dirty="0">
                <a:solidFill>
                  <a:srgbClr val="0000FF"/>
                </a:solidFill>
                <a:latin typeface="Times New Roman" pitchFamily="18" charset="0"/>
                <a:cs typeface="Times New Roman" pitchFamily="18" charset="0"/>
              </a:rPr>
              <a:t>:</a:t>
            </a:r>
          </a:p>
          <a:p>
            <a:pPr algn="just">
              <a:spcBef>
                <a:spcPct val="50000"/>
              </a:spcBef>
            </a:pPr>
            <a:r>
              <a:rPr lang="en-US" sz="4000" dirty="0">
                <a:solidFill>
                  <a:srgbClr val="0000FF"/>
                </a:solidFill>
                <a:latin typeface="Times New Roman" pitchFamily="18" charset="0"/>
                <a:cs typeface="Times New Roman" pitchFamily="18" charset="0"/>
              </a:rPr>
              <a:t>		</a:t>
            </a:r>
            <a:r>
              <a:rPr lang="en-US" sz="4000">
                <a:solidFill>
                  <a:srgbClr val="0000FF"/>
                </a:solidFill>
                <a:latin typeface="Times New Roman" pitchFamily="18" charset="0"/>
                <a:cs typeface="Times New Roman" pitchFamily="18" charset="0"/>
              </a:rPr>
              <a:t>	</a:t>
            </a:r>
            <a:endParaRPr lang="en-US" sz="4000" u="sng" dirty="0">
              <a:solidFill>
                <a:srgbClr val="0000FF"/>
              </a:solidFill>
              <a:latin typeface="Times New Roman" pitchFamily="18" charset="0"/>
              <a:cs typeface="Times New Roman" pitchFamily="18" charset="0"/>
            </a:endParaRPr>
          </a:p>
          <a:p>
            <a:pPr algn="just">
              <a:spcBef>
                <a:spcPct val="50000"/>
              </a:spcBef>
            </a:pPr>
            <a:r>
              <a:rPr lang="en-GB" sz="3600" b="1" dirty="0">
                <a:solidFill>
                  <a:srgbClr val="0000FF"/>
                </a:solidFill>
                <a:latin typeface="Times New Roman" pitchFamily="18" charset="0"/>
                <a:cs typeface="Times New Roman" pitchFamily="18" charset="0"/>
              </a:rPr>
              <a:t>   </a:t>
            </a:r>
            <a:r>
              <a:rPr lang="vi-VN" altLang="x-none" sz="3600" dirty="0">
                <a:solidFill>
                  <a:srgbClr val="000000"/>
                </a:solidFill>
                <a:latin typeface="Comic Sans MS" panose="030F0702030302020204" pitchFamily="66" charset="0"/>
              </a:rPr>
              <a:t/>
            </a:r>
            <a:br>
              <a:rPr lang="vi-VN" altLang="x-none" sz="3600" dirty="0">
                <a:solidFill>
                  <a:srgbClr val="000000"/>
                </a:solidFill>
                <a:latin typeface="Comic Sans MS" panose="030F0702030302020204" pitchFamily="66" charset="0"/>
              </a:rPr>
            </a:br>
            <a:endParaRPr lang="en-US" altLang="x-none" sz="3600" dirty="0">
              <a:solidFill>
                <a:srgbClr val="000000"/>
              </a:solidFill>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 xmlns:a16="http://schemas.microsoft.com/office/drawing/2014/main" id="{14C9BA38-48BE-CE48-AB11-918578460596}"/>
              </a:ext>
            </a:extLst>
          </p:cNvPr>
          <p:cNvSpPr txBox="1"/>
          <p:nvPr/>
        </p:nvSpPr>
        <p:spPr>
          <a:xfrm>
            <a:off x="6858000" y="1982679"/>
            <a:ext cx="5029200" cy="707886"/>
          </a:xfrm>
          <a:prstGeom prst="rect">
            <a:avLst/>
          </a:prstGeom>
          <a:noFill/>
        </p:spPr>
        <p:txBody>
          <a:bodyPr wrap="square" rtlCol="0">
            <a:spAutoFit/>
          </a:bodyPr>
          <a:lstStyle/>
          <a:p>
            <a:endParaRPr lang="en-US" sz="4000" dirty="0">
              <a:solidFill>
                <a:srgbClr val="0000FF"/>
              </a:solidFill>
              <a:latin typeface="Times New Roman" pitchFamily="18" charset="0"/>
              <a:cs typeface="Times New Roman" pitchFamily="18" charset="0"/>
            </a:endParaRPr>
          </a:p>
        </p:txBody>
      </p:sp>
      <p:sp>
        <p:nvSpPr>
          <p:cNvPr id="12" name="TextBox 11">
            <a:extLst>
              <a:ext uri="{FF2B5EF4-FFF2-40B4-BE49-F238E27FC236}">
                <a16:creationId xmlns="" xmlns:a16="http://schemas.microsoft.com/office/drawing/2014/main" id="{5224D9A3-EF59-AA40-92DB-3BA2A159D9F1}"/>
              </a:ext>
            </a:extLst>
          </p:cNvPr>
          <p:cNvSpPr txBox="1"/>
          <p:nvPr/>
        </p:nvSpPr>
        <p:spPr>
          <a:xfrm>
            <a:off x="7061200" y="2996040"/>
            <a:ext cx="4572000" cy="707886"/>
          </a:xfrm>
          <a:prstGeom prst="rect">
            <a:avLst/>
          </a:prstGeom>
          <a:noFill/>
        </p:spPr>
        <p:txBody>
          <a:bodyPr wrap="square" rtlCol="0">
            <a:spAutoFit/>
          </a:bodyPr>
          <a:lstStyle/>
          <a:p>
            <a:endParaRPr lang="en-US" sz="4000" dirty="0">
              <a:solidFill>
                <a:srgbClr val="0000FF"/>
              </a:solidFill>
              <a:latin typeface="Times New Roman" pitchFamily="18" charset="0"/>
              <a:cs typeface="Times New Roman" pitchFamily="18" charset="0"/>
            </a:endParaRPr>
          </a:p>
        </p:txBody>
      </p:sp>
      <p:pic>
        <p:nvPicPr>
          <p:cNvPr id="13" name="Content Placeholder 4">
            <a:extLst>
              <a:ext uri="{FF2B5EF4-FFF2-40B4-BE49-F238E27FC236}">
                <a16:creationId xmlns="" xmlns:a16="http://schemas.microsoft.com/office/drawing/2014/main" id="{F9D342B3-A8F8-F94F-8AB5-0D1F0D7A6EB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1991" y="212214"/>
            <a:ext cx="1377323" cy="1377323"/>
          </a:xfrm>
        </p:spPr>
      </p:pic>
    </p:spTree>
    <p:extLst>
      <p:ext uri="{BB962C8B-B14F-4D97-AF65-F5344CB8AC3E}">
        <p14:creationId xmlns:p14="http://schemas.microsoft.com/office/powerpoint/2010/main" val="2074523656"/>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animEffect transition="in" filter="blinds(horizontal)">
                                      <p:cBhvr>
                                        <p:cTn id="7" dur="500"/>
                                        <p:tgtEl>
                                          <p:spTgt spid="1024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nodePh="1">
                                  <p:stCondLst>
                                    <p:cond delay="0"/>
                                  </p:stCondLst>
                                  <p:endCondLst>
                                    <p:cond evt="begin" delay="0">
                                      <p:tn val="14"/>
                                    </p:cond>
                                  </p:endCondLst>
                                  <p:childTnLst>
                                    <p:set>
                                      <p:cBhvr>
                                        <p:cTn id="15" dur="1" fill="hold">
                                          <p:stCondLst>
                                            <p:cond delay="0"/>
                                          </p:stCondLst>
                                        </p:cTn>
                                        <p:tgtEl>
                                          <p:spTgt spid="11">
                                            <p:txEl>
                                              <p:pRg st="0" end="0"/>
                                            </p:txEl>
                                          </p:spTgt>
                                        </p:tgtEl>
                                        <p:attrNameLst>
                                          <p:attrName>style.visibility</p:attrName>
                                        </p:attrNameLst>
                                      </p:cBhvr>
                                      <p:to>
                                        <p:strVal val="visible"/>
                                      </p:to>
                                    </p:set>
                                    <p:anim calcmode="lin" valueType="num">
                                      <p:cBhvr additive="base">
                                        <p:cTn id="1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nodePh="1">
                                  <p:stCondLst>
                                    <p:cond delay="0"/>
                                  </p:stCondLst>
                                  <p:endCondLst>
                                    <p:cond evt="begin" delay="0">
                                      <p:tn val="20"/>
                                    </p:cond>
                                  </p:end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linds(horizontal)">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4">
            <a:extLst>
              <a:ext uri="{FF2B5EF4-FFF2-40B4-BE49-F238E27FC236}">
                <a16:creationId xmlns="" xmlns:a16="http://schemas.microsoft.com/office/drawing/2014/main" id="{DEFD9729-384C-49F5-AE22-6DA29ACC44E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89" y="-1"/>
            <a:ext cx="12210709" cy="6858001"/>
          </a:xfrm>
          <a:prstGeom prst="rect">
            <a:avLst/>
          </a:prstGeom>
        </p:spPr>
      </p:pic>
      <p:pic>
        <p:nvPicPr>
          <p:cNvPr id="13" name="Content Placeholder 4">
            <a:extLst>
              <a:ext uri="{FF2B5EF4-FFF2-40B4-BE49-F238E27FC236}">
                <a16:creationId xmlns="" xmlns:a16="http://schemas.microsoft.com/office/drawing/2014/main" id="{F9D342B3-A8F8-F94F-8AB5-0D1F0D7A6EB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1991" y="212214"/>
            <a:ext cx="1377323" cy="1377323"/>
          </a:xfrm>
        </p:spPr>
      </p:pic>
      <p:sp>
        <p:nvSpPr>
          <p:cNvPr id="3" name="Rectangle 2"/>
          <p:cNvSpPr/>
          <p:nvPr/>
        </p:nvSpPr>
        <p:spPr>
          <a:xfrm>
            <a:off x="2082732" y="1529032"/>
            <a:ext cx="2677336" cy="707886"/>
          </a:xfrm>
          <a:prstGeom prst="rect">
            <a:avLst/>
          </a:prstGeom>
        </p:spPr>
        <p:txBody>
          <a:bodyPr wrap="none">
            <a:spAutoFit/>
          </a:bodyPr>
          <a:lstStyle/>
          <a:p>
            <a:r>
              <a:rPr lang="en-US" sz="4000">
                <a:solidFill>
                  <a:srgbClr val="0000FF"/>
                </a:solidFill>
                <a:latin typeface="Times New Roman" pitchFamily="18" charset="0"/>
                <a:cs typeface="Times New Roman" pitchFamily="18" charset="0"/>
              </a:rPr>
              <a:t>chuyển biến</a:t>
            </a:r>
            <a:endParaRPr lang="en-US"/>
          </a:p>
        </p:txBody>
      </p:sp>
      <p:sp>
        <p:nvSpPr>
          <p:cNvPr id="14" name="TextBox 13">
            <a:extLst>
              <a:ext uri="{FF2B5EF4-FFF2-40B4-BE49-F238E27FC236}">
                <a16:creationId xmlns="" xmlns:a16="http://schemas.microsoft.com/office/drawing/2014/main" id="{14C9BA38-48BE-CE48-AB11-918578460596}"/>
              </a:ext>
            </a:extLst>
          </p:cNvPr>
          <p:cNvSpPr txBox="1"/>
          <p:nvPr/>
        </p:nvSpPr>
        <p:spPr>
          <a:xfrm>
            <a:off x="6819704" y="1529032"/>
            <a:ext cx="2392289" cy="707886"/>
          </a:xfrm>
          <a:prstGeom prst="rect">
            <a:avLst/>
          </a:prstGeom>
          <a:noFill/>
        </p:spPr>
        <p:txBody>
          <a:bodyPr wrap="square" rtlCol="0">
            <a:spAutoFit/>
          </a:bodyPr>
          <a:lstStyle/>
          <a:p>
            <a:r>
              <a:rPr lang="en-US" sz="4000" dirty="0">
                <a:solidFill>
                  <a:srgbClr val="0000FF"/>
                </a:solidFill>
                <a:latin typeface="Times New Roman" pitchFamily="18" charset="0"/>
                <a:cs typeface="Times New Roman" pitchFamily="18" charset="0"/>
              </a:rPr>
              <a:t>hoàn cầu</a:t>
            </a:r>
          </a:p>
        </p:txBody>
      </p:sp>
      <p:sp>
        <p:nvSpPr>
          <p:cNvPr id="15" name="TextBox 14">
            <a:extLst>
              <a:ext uri="{FF2B5EF4-FFF2-40B4-BE49-F238E27FC236}">
                <a16:creationId xmlns="" xmlns:a16="http://schemas.microsoft.com/office/drawing/2014/main" id="{5224D9A3-EF59-AA40-92DB-3BA2A159D9F1}"/>
              </a:ext>
            </a:extLst>
          </p:cNvPr>
          <p:cNvSpPr txBox="1"/>
          <p:nvPr/>
        </p:nvSpPr>
        <p:spPr>
          <a:xfrm>
            <a:off x="6819704" y="2894301"/>
            <a:ext cx="2150794" cy="707886"/>
          </a:xfrm>
          <a:prstGeom prst="rect">
            <a:avLst/>
          </a:prstGeom>
          <a:noFill/>
        </p:spPr>
        <p:txBody>
          <a:bodyPr wrap="square" rtlCol="0">
            <a:spAutoFit/>
          </a:bodyPr>
          <a:lstStyle/>
          <a:p>
            <a:r>
              <a:rPr lang="en-US" sz="4000" dirty="0">
                <a:solidFill>
                  <a:srgbClr val="0000FF"/>
                </a:solidFill>
                <a:latin typeface="Times New Roman" pitchFamily="18" charset="0"/>
                <a:cs typeface="Times New Roman" pitchFamily="18" charset="0"/>
              </a:rPr>
              <a:t>kiến thiết</a:t>
            </a:r>
          </a:p>
        </p:txBody>
      </p:sp>
      <p:sp>
        <p:nvSpPr>
          <p:cNvPr id="7" name="Rectangle 6"/>
          <p:cNvSpPr/>
          <p:nvPr/>
        </p:nvSpPr>
        <p:spPr>
          <a:xfrm>
            <a:off x="2082732" y="2894301"/>
            <a:ext cx="2820003" cy="707886"/>
          </a:xfrm>
          <a:prstGeom prst="rect">
            <a:avLst/>
          </a:prstGeom>
        </p:spPr>
        <p:txBody>
          <a:bodyPr wrap="none">
            <a:spAutoFit/>
          </a:bodyPr>
          <a:lstStyle/>
          <a:p>
            <a:r>
              <a:rPr lang="en-US" sz="4000">
                <a:solidFill>
                  <a:srgbClr val="0000FF"/>
                </a:solidFill>
                <a:latin typeface="Times New Roman" pitchFamily="18" charset="0"/>
                <a:cs typeface="Times New Roman" pitchFamily="18" charset="0"/>
              </a:rPr>
              <a:t>ngoan ngoãn</a:t>
            </a:r>
            <a:endParaRPr lang="en-US"/>
          </a:p>
        </p:txBody>
      </p:sp>
      <p:sp>
        <p:nvSpPr>
          <p:cNvPr id="8" name="Rectangle 7"/>
          <p:cNvSpPr/>
          <p:nvPr/>
        </p:nvSpPr>
        <p:spPr>
          <a:xfrm>
            <a:off x="2583917" y="4373786"/>
            <a:ext cx="1481496" cy="707886"/>
          </a:xfrm>
          <a:prstGeom prst="rect">
            <a:avLst/>
          </a:prstGeom>
        </p:spPr>
        <p:txBody>
          <a:bodyPr wrap="none">
            <a:spAutoFit/>
          </a:bodyPr>
          <a:lstStyle/>
          <a:p>
            <a:pPr lvl="0" algn="just">
              <a:spcBef>
                <a:spcPct val="50000"/>
              </a:spcBef>
            </a:pPr>
            <a:r>
              <a:rPr lang="en-US" sz="4000">
                <a:solidFill>
                  <a:srgbClr val="0000FF"/>
                </a:solidFill>
                <a:latin typeface="Times New Roman" pitchFamily="18" charset="0"/>
                <a:cs typeface="Times New Roman" pitchFamily="18" charset="0"/>
              </a:rPr>
              <a:t>tổ tiên</a:t>
            </a:r>
            <a:endParaRPr lang="en-US" sz="4000" dirty="0">
              <a:solidFill>
                <a:srgbClr val="0000FF"/>
              </a:solidFill>
              <a:latin typeface="Times New Roman" pitchFamily="18" charset="0"/>
              <a:cs typeface="Times New Roman" pitchFamily="18" charset="0"/>
            </a:endParaRPr>
          </a:p>
        </p:txBody>
      </p:sp>
      <p:sp>
        <p:nvSpPr>
          <p:cNvPr id="9" name="Rectangle 8"/>
          <p:cNvSpPr/>
          <p:nvPr/>
        </p:nvSpPr>
        <p:spPr>
          <a:xfrm>
            <a:off x="4760068" y="47862"/>
            <a:ext cx="2896947" cy="769441"/>
          </a:xfrm>
          <a:prstGeom prst="rect">
            <a:avLst/>
          </a:prstGeom>
        </p:spPr>
        <p:txBody>
          <a:bodyPr wrap="none">
            <a:spAutoFit/>
          </a:bodyPr>
          <a:lstStyle/>
          <a:p>
            <a:pPr lvl="0" algn="just">
              <a:spcBef>
                <a:spcPct val="50000"/>
              </a:spcBef>
            </a:pPr>
            <a:r>
              <a:rPr lang="en-US" sz="4400" b="1">
                <a:solidFill>
                  <a:srgbClr val="0000FF"/>
                </a:solidFill>
                <a:latin typeface="Times New Roman" pitchFamily="18" charset="0"/>
                <a:cs typeface="Times New Roman" pitchFamily="18" charset="0"/>
              </a:rPr>
              <a:t>Luyện đọc:</a:t>
            </a:r>
            <a:endParaRPr lang="en-US" sz="4400" b="1" dirty="0">
              <a:solidFill>
                <a:srgbClr val="0000FF"/>
              </a:solidFill>
              <a:latin typeface="Times New Roman" pitchFamily="18" charset="0"/>
              <a:cs typeface="Times New Roman" pitchFamily="18" charset="0"/>
            </a:endParaRPr>
          </a:p>
        </p:txBody>
      </p:sp>
      <p:sp>
        <p:nvSpPr>
          <p:cNvPr id="18" name="Rectangle 17"/>
          <p:cNvSpPr/>
          <p:nvPr/>
        </p:nvSpPr>
        <p:spPr>
          <a:xfrm>
            <a:off x="2569849" y="1524840"/>
            <a:ext cx="1181734" cy="707886"/>
          </a:xfrm>
          <a:prstGeom prst="rect">
            <a:avLst/>
          </a:prstGeom>
        </p:spPr>
        <p:txBody>
          <a:bodyPr wrap="none">
            <a:spAutoFit/>
          </a:bodyPr>
          <a:lstStyle/>
          <a:p>
            <a:r>
              <a:rPr lang="en-US" sz="4000">
                <a:solidFill>
                  <a:srgbClr val="FF0000"/>
                </a:solidFill>
                <a:latin typeface="Times New Roman" pitchFamily="18" charset="0"/>
                <a:cs typeface="Times New Roman" pitchFamily="18" charset="0"/>
              </a:rPr>
              <a:t>uyển</a:t>
            </a:r>
            <a:endParaRPr lang="en-US">
              <a:solidFill>
                <a:srgbClr val="FF0000"/>
              </a:solidFill>
            </a:endParaRPr>
          </a:p>
        </p:txBody>
      </p:sp>
      <p:sp>
        <p:nvSpPr>
          <p:cNvPr id="19" name="Rectangle 18"/>
          <p:cNvSpPr/>
          <p:nvPr/>
        </p:nvSpPr>
        <p:spPr>
          <a:xfrm>
            <a:off x="3920132" y="1529032"/>
            <a:ext cx="840295" cy="707886"/>
          </a:xfrm>
          <a:prstGeom prst="rect">
            <a:avLst/>
          </a:prstGeom>
        </p:spPr>
        <p:txBody>
          <a:bodyPr wrap="none">
            <a:spAutoFit/>
          </a:bodyPr>
          <a:lstStyle/>
          <a:p>
            <a:pPr lvl="0" algn="just">
              <a:spcBef>
                <a:spcPct val="50000"/>
              </a:spcBef>
            </a:pPr>
            <a:r>
              <a:rPr lang="en-US" sz="4000">
                <a:solidFill>
                  <a:srgbClr val="FF0000"/>
                </a:solidFill>
                <a:latin typeface="Times New Roman" pitchFamily="18" charset="0"/>
                <a:cs typeface="Times New Roman" pitchFamily="18" charset="0"/>
              </a:rPr>
              <a:t>iến</a:t>
            </a:r>
            <a:endParaRPr lang="en-US" sz="4000" dirty="0">
              <a:solidFill>
                <a:srgbClr val="FF0000"/>
              </a:solidFill>
              <a:latin typeface="Times New Roman" pitchFamily="18" charset="0"/>
              <a:cs typeface="Times New Roman" pitchFamily="18" charset="0"/>
            </a:endParaRPr>
          </a:p>
        </p:txBody>
      </p:sp>
      <p:sp>
        <p:nvSpPr>
          <p:cNvPr id="10" name="Rectangle 9"/>
          <p:cNvSpPr/>
          <p:nvPr/>
        </p:nvSpPr>
        <p:spPr>
          <a:xfrm>
            <a:off x="2571477" y="2899084"/>
            <a:ext cx="925253" cy="707886"/>
          </a:xfrm>
          <a:prstGeom prst="rect">
            <a:avLst/>
          </a:prstGeom>
        </p:spPr>
        <p:txBody>
          <a:bodyPr wrap="none">
            <a:spAutoFit/>
          </a:bodyPr>
          <a:lstStyle/>
          <a:p>
            <a:r>
              <a:rPr lang="en-US" sz="4000">
                <a:solidFill>
                  <a:srgbClr val="FF0000"/>
                </a:solidFill>
                <a:latin typeface="Times New Roman" pitchFamily="18" charset="0"/>
                <a:cs typeface="Times New Roman" pitchFamily="18" charset="0"/>
              </a:rPr>
              <a:t>oan</a:t>
            </a:r>
            <a:endParaRPr lang="en-US">
              <a:solidFill>
                <a:srgbClr val="FF0000"/>
              </a:solidFill>
            </a:endParaRPr>
          </a:p>
        </p:txBody>
      </p:sp>
      <p:sp>
        <p:nvSpPr>
          <p:cNvPr id="20" name="Rectangle 19"/>
          <p:cNvSpPr/>
          <p:nvPr/>
        </p:nvSpPr>
        <p:spPr>
          <a:xfrm>
            <a:off x="3935278" y="2895158"/>
            <a:ext cx="925253" cy="707886"/>
          </a:xfrm>
          <a:prstGeom prst="rect">
            <a:avLst/>
          </a:prstGeom>
        </p:spPr>
        <p:txBody>
          <a:bodyPr wrap="none">
            <a:spAutoFit/>
          </a:bodyPr>
          <a:lstStyle/>
          <a:p>
            <a:pPr lvl="0"/>
            <a:r>
              <a:rPr lang="en-US" sz="4000">
                <a:solidFill>
                  <a:srgbClr val="FF0000"/>
                </a:solidFill>
                <a:latin typeface="Times New Roman" pitchFamily="18" charset="0"/>
                <a:cs typeface="Times New Roman" pitchFamily="18" charset="0"/>
              </a:rPr>
              <a:t>oãn</a:t>
            </a:r>
            <a:endParaRPr lang="en-US">
              <a:solidFill>
                <a:srgbClr val="FF0000"/>
              </a:solidFill>
            </a:endParaRPr>
          </a:p>
        </p:txBody>
      </p:sp>
      <p:sp>
        <p:nvSpPr>
          <p:cNvPr id="21" name="Rectangle 20"/>
          <p:cNvSpPr/>
          <p:nvPr/>
        </p:nvSpPr>
        <p:spPr>
          <a:xfrm>
            <a:off x="3240257" y="4373786"/>
            <a:ext cx="811441" cy="707886"/>
          </a:xfrm>
          <a:prstGeom prst="rect">
            <a:avLst/>
          </a:prstGeom>
        </p:spPr>
        <p:txBody>
          <a:bodyPr wrap="none">
            <a:spAutoFit/>
          </a:bodyPr>
          <a:lstStyle/>
          <a:p>
            <a:pPr lvl="0" algn="just">
              <a:spcBef>
                <a:spcPct val="50000"/>
              </a:spcBef>
            </a:pPr>
            <a:r>
              <a:rPr lang="en-US" sz="4000">
                <a:solidFill>
                  <a:srgbClr val="FF0000"/>
                </a:solidFill>
                <a:latin typeface="Times New Roman" pitchFamily="18" charset="0"/>
                <a:cs typeface="Times New Roman" pitchFamily="18" charset="0"/>
              </a:rPr>
              <a:t>iên</a:t>
            </a:r>
            <a:endParaRPr lang="en-US" sz="4000" dirty="0">
              <a:solidFill>
                <a:srgbClr val="FF0000"/>
              </a:solidFill>
              <a:latin typeface="Times New Roman" pitchFamily="18" charset="0"/>
              <a:cs typeface="Times New Roman" pitchFamily="18" charset="0"/>
            </a:endParaRPr>
          </a:p>
        </p:txBody>
      </p:sp>
      <p:sp>
        <p:nvSpPr>
          <p:cNvPr id="22" name="Rectangle 21"/>
          <p:cNvSpPr/>
          <p:nvPr/>
        </p:nvSpPr>
        <p:spPr>
          <a:xfrm>
            <a:off x="7067776" y="1529032"/>
            <a:ext cx="925253" cy="707886"/>
          </a:xfrm>
          <a:prstGeom prst="rect">
            <a:avLst/>
          </a:prstGeom>
        </p:spPr>
        <p:txBody>
          <a:bodyPr wrap="none">
            <a:spAutoFit/>
          </a:bodyPr>
          <a:lstStyle/>
          <a:p>
            <a:r>
              <a:rPr lang="en-US" sz="4000">
                <a:solidFill>
                  <a:srgbClr val="FF0000"/>
                </a:solidFill>
                <a:latin typeface="Times New Roman" pitchFamily="18" charset="0"/>
                <a:cs typeface="Times New Roman" pitchFamily="18" charset="0"/>
              </a:rPr>
              <a:t>oàn</a:t>
            </a:r>
            <a:endParaRPr lang="en-US">
              <a:solidFill>
                <a:srgbClr val="FF0000"/>
              </a:solidFill>
            </a:endParaRPr>
          </a:p>
        </p:txBody>
      </p:sp>
      <p:sp>
        <p:nvSpPr>
          <p:cNvPr id="23" name="Rectangle 22"/>
          <p:cNvSpPr/>
          <p:nvPr/>
        </p:nvSpPr>
        <p:spPr>
          <a:xfrm>
            <a:off x="7068409" y="2894301"/>
            <a:ext cx="811441" cy="707886"/>
          </a:xfrm>
          <a:prstGeom prst="rect">
            <a:avLst/>
          </a:prstGeom>
        </p:spPr>
        <p:txBody>
          <a:bodyPr wrap="none">
            <a:spAutoFit/>
          </a:bodyPr>
          <a:lstStyle/>
          <a:p>
            <a:r>
              <a:rPr lang="en-US" sz="4000">
                <a:solidFill>
                  <a:srgbClr val="FF0000"/>
                </a:solidFill>
                <a:latin typeface="Times New Roman" pitchFamily="18" charset="0"/>
                <a:cs typeface="Times New Roman" pitchFamily="18" charset="0"/>
              </a:rPr>
              <a:t>iến</a:t>
            </a:r>
            <a:endParaRPr lang="en-US">
              <a:solidFill>
                <a:srgbClr val="FF0000"/>
              </a:solidFill>
            </a:endParaRPr>
          </a:p>
        </p:txBody>
      </p:sp>
      <p:sp>
        <p:nvSpPr>
          <p:cNvPr id="24" name="Rectangle 23"/>
          <p:cNvSpPr/>
          <p:nvPr/>
        </p:nvSpPr>
        <p:spPr>
          <a:xfrm>
            <a:off x="8202531" y="2895974"/>
            <a:ext cx="697627" cy="707886"/>
          </a:xfrm>
          <a:prstGeom prst="rect">
            <a:avLst/>
          </a:prstGeom>
        </p:spPr>
        <p:txBody>
          <a:bodyPr wrap="none">
            <a:spAutoFit/>
          </a:bodyPr>
          <a:lstStyle/>
          <a:p>
            <a:pPr lvl="0"/>
            <a:r>
              <a:rPr lang="en-US" sz="4000">
                <a:solidFill>
                  <a:srgbClr val="FF0000"/>
                </a:solidFill>
                <a:latin typeface="Times New Roman" pitchFamily="18" charset="0"/>
                <a:cs typeface="Times New Roman" pitchFamily="18" charset="0"/>
              </a:rPr>
              <a:t>iết</a:t>
            </a:r>
            <a:endParaRPr lang="en-US"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0787204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heel(1)">
                                      <p:cBhvr>
                                        <p:cTn id="15" dur="2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heel(1)">
                                      <p:cBhvr>
                                        <p:cTn id="28" dur="20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1)">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anim calcmode="lin" valueType="num">
                                      <p:cBhvr>
                                        <p:cTn id="49" dur="1000" fill="hold"/>
                                        <p:tgtEl>
                                          <p:spTgt spid="22"/>
                                        </p:tgtEl>
                                        <p:attrNameLst>
                                          <p:attrName>ppt_x</p:attrName>
                                        </p:attrNameLst>
                                      </p:cBhvr>
                                      <p:tavLst>
                                        <p:tav tm="0">
                                          <p:val>
                                            <p:strVal val="#ppt_x"/>
                                          </p:val>
                                        </p:tav>
                                        <p:tav tm="100000">
                                          <p:val>
                                            <p:strVal val="#ppt_x"/>
                                          </p:val>
                                        </p:tav>
                                      </p:tavLst>
                                    </p:anim>
                                    <p:anim calcmode="lin" valueType="num">
                                      <p:cBhvr>
                                        <p:cTn id="5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7" grpId="0"/>
      <p:bldP spid="8" grpId="0"/>
      <p:bldP spid="18" grpId="0"/>
      <p:bldP spid="19" grpId="0"/>
      <p:bldP spid="10" grpId="0"/>
      <p:bldP spid="20" grpId="0"/>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a:extLst>
              <a:ext uri="{FF2B5EF4-FFF2-40B4-BE49-F238E27FC236}">
                <a16:creationId xmlns="" xmlns:a16="http://schemas.microsoft.com/office/drawing/2014/main" id="{373B9F81-ADA7-48C2-952D-7F631A3590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
            <a:ext cx="12210709" cy="6858001"/>
          </a:xfrm>
          <a:prstGeom prst="rect">
            <a:avLst/>
          </a:prstGeom>
        </p:spPr>
      </p:pic>
      <p:sp>
        <p:nvSpPr>
          <p:cNvPr id="2" name="Cloud 1"/>
          <p:cNvSpPr/>
          <p:nvPr/>
        </p:nvSpPr>
        <p:spPr>
          <a:xfrm>
            <a:off x="3594986" y="515055"/>
            <a:ext cx="5020733" cy="1000125"/>
          </a:xfrm>
          <a:prstGeom prst="cloud">
            <a:avLst/>
          </a:prstGeom>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bg1"/>
                </a:solidFill>
                <a:latin typeface="Times New Roman" panose="02020603050405020304" pitchFamily="18" charset="0"/>
                <a:cs typeface="Times New Roman" panose="02020603050405020304" pitchFamily="18" charset="0"/>
              </a:rPr>
              <a:t>Chú</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thích</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3" name="TextBox 6"/>
          <p:cNvSpPr txBox="1"/>
          <p:nvPr/>
        </p:nvSpPr>
        <p:spPr>
          <a:xfrm>
            <a:off x="236644" y="2030235"/>
            <a:ext cx="11737419" cy="35394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buFontTx/>
              <a:buChar char="-"/>
            </a:pPr>
            <a:r>
              <a:rPr lang="en-US" altLang="x-none" sz="2800" b="1"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Đây</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là</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thư</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của</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Bác</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Hồ</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gửi</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học</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sinh</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cả</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nước</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nhân</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ngày</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khai</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giảng</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năm</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học</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đầu</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tiên</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của</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nước</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Việt</a:t>
            </a:r>
            <a:r>
              <a:rPr lang="en-US" altLang="x-none" sz="2800" dirty="0">
                <a:solidFill>
                  <a:srgbClr val="000000"/>
                </a:solidFill>
                <a:latin typeface="Times New Roman" panose="02020603050405020304" pitchFamily="18" charset="0"/>
                <a:cs typeface="Times New Roman" panose="02020603050405020304" pitchFamily="18" charset="0"/>
              </a:rPr>
              <a:t> Nam </a:t>
            </a:r>
            <a:r>
              <a:rPr lang="en-US" altLang="x-none" sz="2800" dirty="0" err="1">
                <a:solidFill>
                  <a:srgbClr val="000000"/>
                </a:solidFill>
                <a:latin typeface="Times New Roman" panose="02020603050405020304" pitchFamily="18" charset="0"/>
                <a:cs typeface="Times New Roman" panose="02020603050405020304" pitchFamily="18" charset="0"/>
              </a:rPr>
              <a:t>Dân</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chủ</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Cộng</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hoà</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tháng</a:t>
            </a:r>
            <a:r>
              <a:rPr lang="en-US" altLang="x-none" sz="2800" dirty="0">
                <a:solidFill>
                  <a:srgbClr val="000000"/>
                </a:solidFill>
                <a:latin typeface="Times New Roman" panose="02020603050405020304" pitchFamily="18" charset="0"/>
                <a:cs typeface="Times New Roman" panose="02020603050405020304" pitchFamily="18" charset="0"/>
              </a:rPr>
              <a:t> 9 </a:t>
            </a:r>
            <a:r>
              <a:rPr lang="en-US" altLang="x-none" sz="2800" dirty="0" err="1">
                <a:solidFill>
                  <a:srgbClr val="000000"/>
                </a:solidFill>
                <a:latin typeface="Times New Roman" panose="02020603050405020304" pitchFamily="18" charset="0"/>
                <a:cs typeface="Times New Roman" panose="02020603050405020304" pitchFamily="18" charset="0"/>
              </a:rPr>
              <a:t>năm</a:t>
            </a:r>
            <a:r>
              <a:rPr lang="en-US" altLang="x-none" sz="2800" dirty="0">
                <a:solidFill>
                  <a:srgbClr val="000000"/>
                </a:solidFill>
                <a:latin typeface="Times New Roman" panose="02020603050405020304" pitchFamily="18" charset="0"/>
                <a:cs typeface="Times New Roman" panose="02020603050405020304" pitchFamily="18" charset="0"/>
              </a:rPr>
              <a:t> 1945.</a:t>
            </a:r>
          </a:p>
          <a:p>
            <a:pPr algn="just"/>
            <a:r>
              <a:rPr lang="en-US" altLang="x-none" sz="2800" b="1" dirty="0">
                <a:solidFill>
                  <a:schemeClr val="tx1"/>
                </a:solidFill>
                <a:latin typeface="Times New Roman" panose="02020603050405020304" pitchFamily="18" charset="0"/>
                <a:cs typeface="Times New Roman" panose="02020603050405020304" pitchFamily="18" charset="0"/>
              </a:rPr>
              <a:t>- </a:t>
            </a:r>
            <a:r>
              <a:rPr lang="en-US" altLang="x-none" sz="2800" b="1" dirty="0" err="1">
                <a:solidFill>
                  <a:srgbClr val="FF0000"/>
                </a:solidFill>
                <a:latin typeface="Times New Roman" panose="02020603050405020304" pitchFamily="18" charset="0"/>
                <a:cs typeface="Times New Roman" panose="02020603050405020304" pitchFamily="18" charset="0"/>
              </a:rPr>
              <a:t>Việt</a:t>
            </a:r>
            <a:r>
              <a:rPr lang="en-US" altLang="x-none" sz="2800" b="1" dirty="0">
                <a:solidFill>
                  <a:srgbClr val="FF0000"/>
                </a:solidFill>
                <a:latin typeface="Times New Roman" panose="02020603050405020304" pitchFamily="18" charset="0"/>
                <a:cs typeface="Times New Roman" panose="02020603050405020304" pitchFamily="18" charset="0"/>
              </a:rPr>
              <a:t> Nam Dân chủ </a:t>
            </a:r>
            <a:r>
              <a:rPr lang="en-US" altLang="x-none" sz="2800" b="1" dirty="0" err="1">
                <a:solidFill>
                  <a:srgbClr val="FF0000"/>
                </a:solidFill>
                <a:latin typeface="Times New Roman" panose="02020603050405020304" pitchFamily="18" charset="0"/>
                <a:cs typeface="Times New Roman" panose="02020603050405020304" pitchFamily="18" charset="0"/>
              </a:rPr>
              <a:t>Cộng</a:t>
            </a:r>
            <a:r>
              <a:rPr lang="en-US" altLang="x-none" sz="2800" b="1" dirty="0">
                <a:solidFill>
                  <a:srgbClr val="FF0000"/>
                </a:solidFill>
                <a:latin typeface="Times New Roman" panose="02020603050405020304" pitchFamily="18" charset="0"/>
                <a:cs typeface="Times New Roman" panose="02020603050405020304" pitchFamily="18" charset="0"/>
              </a:rPr>
              <a:t> </a:t>
            </a:r>
            <a:r>
              <a:rPr lang="en-US" altLang="x-none" sz="2800" b="1" dirty="0" err="1">
                <a:solidFill>
                  <a:srgbClr val="FF0000"/>
                </a:solidFill>
                <a:latin typeface="Times New Roman" panose="02020603050405020304" pitchFamily="18" charset="0"/>
                <a:cs typeface="Times New Roman" panose="02020603050405020304" pitchFamily="18" charset="0"/>
              </a:rPr>
              <a:t>hòa</a:t>
            </a:r>
            <a:r>
              <a:rPr lang="en-US" altLang="x-none" sz="2800" b="1" dirty="0">
                <a:solidFill>
                  <a:srgbClr val="FF0000"/>
                </a:solidFill>
                <a:latin typeface="Times New Roman" panose="02020603050405020304" pitchFamily="18" charset="0"/>
                <a:cs typeface="Times New Roman" panose="02020603050405020304" pitchFamily="18" charset="0"/>
              </a:rPr>
              <a:t>: </a:t>
            </a:r>
          </a:p>
          <a:p>
            <a:pPr algn="just"/>
            <a:r>
              <a:rPr lang="en-US" altLang="x-none" sz="2800" b="1" dirty="0">
                <a:solidFill>
                  <a:schemeClr val="tx1"/>
                </a:solidFill>
                <a:latin typeface="Times New Roman" panose="02020603050405020304" pitchFamily="18" charset="0"/>
                <a:cs typeface="Times New Roman" panose="02020603050405020304" pitchFamily="18" charset="0"/>
              </a:rPr>
              <a:t>-</a:t>
            </a:r>
            <a:r>
              <a:rPr lang="en-US" altLang="x-none" sz="2800" b="1" dirty="0">
                <a:solidFill>
                  <a:srgbClr val="FF0000"/>
                </a:solidFill>
                <a:latin typeface="Times New Roman" panose="02020603050405020304" pitchFamily="18" charset="0"/>
                <a:cs typeface="Times New Roman" panose="02020603050405020304" pitchFamily="18" charset="0"/>
              </a:rPr>
              <a:t> Bao nhiêu cuộc chuyển biến </a:t>
            </a:r>
            <a:r>
              <a:rPr lang="en-US" altLang="x-none" sz="2800" b="1" dirty="0" err="1">
                <a:solidFill>
                  <a:srgbClr val="FF0000"/>
                </a:solidFill>
                <a:latin typeface="Times New Roman" panose="02020603050405020304" pitchFamily="18" charset="0"/>
                <a:cs typeface="Times New Roman" panose="02020603050405020304" pitchFamily="18" charset="0"/>
              </a:rPr>
              <a:t>khác</a:t>
            </a:r>
            <a:r>
              <a:rPr lang="en-US" altLang="x-none" sz="2800" b="1" dirty="0">
                <a:solidFill>
                  <a:srgbClr val="FF0000"/>
                </a:solidFill>
                <a:latin typeface="Times New Roman" panose="02020603050405020304" pitchFamily="18" charset="0"/>
                <a:cs typeface="Times New Roman" panose="02020603050405020304" pitchFamily="18" charset="0"/>
              </a:rPr>
              <a:t> </a:t>
            </a:r>
            <a:r>
              <a:rPr lang="en-US" altLang="x-none" sz="2800" b="1" dirty="0" err="1">
                <a:solidFill>
                  <a:srgbClr val="FF0000"/>
                </a:solidFill>
                <a:latin typeface="Times New Roman" panose="02020603050405020304" pitchFamily="18" charset="0"/>
                <a:cs typeface="Times New Roman" panose="02020603050405020304" pitchFamily="18" charset="0"/>
              </a:rPr>
              <a:t>thường</a:t>
            </a:r>
            <a:r>
              <a:rPr lang="en-US" altLang="x-none" sz="2800" b="1" dirty="0">
                <a:solidFill>
                  <a:srgbClr val="FF0000"/>
                </a:solidFill>
                <a:latin typeface="Times New Roman" panose="02020603050405020304" pitchFamily="18" charset="0"/>
                <a:cs typeface="Times New Roman" panose="02020603050405020304" pitchFamily="18" charset="0"/>
              </a:rPr>
              <a:t>:</a:t>
            </a:r>
          </a:p>
          <a:p>
            <a:pPr algn="just"/>
            <a:endParaRPr lang="en-US" altLang="x-none" sz="2800" b="1" dirty="0">
              <a:solidFill>
                <a:srgbClr val="000000"/>
              </a:solidFill>
              <a:latin typeface="Times New Roman" panose="02020603050405020304" pitchFamily="18" charset="0"/>
              <a:cs typeface="Times New Roman" panose="02020603050405020304" pitchFamily="18" charset="0"/>
            </a:endParaRPr>
          </a:p>
          <a:p>
            <a:pPr algn="just"/>
            <a:endParaRPr lang="en-US" altLang="x-none" sz="2800" b="1" dirty="0">
              <a:solidFill>
                <a:srgbClr val="000000"/>
              </a:solidFill>
              <a:latin typeface="Times New Roman" panose="02020603050405020304" pitchFamily="18" charset="0"/>
              <a:cs typeface="Times New Roman" panose="02020603050405020304" pitchFamily="18" charset="0"/>
            </a:endParaRPr>
          </a:p>
          <a:p>
            <a:pPr algn="just"/>
            <a:r>
              <a:rPr lang="en-US" altLang="x-none" sz="2800" b="1" dirty="0">
                <a:solidFill>
                  <a:schemeClr val="tx1"/>
                </a:solidFill>
                <a:latin typeface="Times New Roman" panose="02020603050405020304" pitchFamily="18" charset="0"/>
                <a:cs typeface="Times New Roman" panose="02020603050405020304" pitchFamily="18" charset="0"/>
              </a:rPr>
              <a:t>-</a:t>
            </a:r>
            <a:r>
              <a:rPr lang="en-US" altLang="x-none" sz="2800" b="1" dirty="0">
                <a:solidFill>
                  <a:srgbClr val="FF0000"/>
                </a:solidFill>
                <a:latin typeface="Times New Roman" panose="02020603050405020304" pitchFamily="18" charset="0"/>
                <a:cs typeface="Times New Roman" panose="02020603050405020304" pitchFamily="18" charset="0"/>
              </a:rPr>
              <a:t> 80 </a:t>
            </a:r>
            <a:r>
              <a:rPr lang="en-US" altLang="x-none" sz="2800" b="1" dirty="0" err="1">
                <a:solidFill>
                  <a:srgbClr val="FF0000"/>
                </a:solidFill>
                <a:latin typeface="Times New Roman" panose="02020603050405020304" pitchFamily="18" charset="0"/>
                <a:cs typeface="Times New Roman" panose="02020603050405020304" pitchFamily="18" charset="0"/>
              </a:rPr>
              <a:t>năm</a:t>
            </a:r>
            <a:r>
              <a:rPr lang="en-US" altLang="x-none" sz="2800" b="1" dirty="0">
                <a:solidFill>
                  <a:srgbClr val="FF0000"/>
                </a:solidFill>
                <a:latin typeface="Times New Roman" panose="02020603050405020304" pitchFamily="18" charset="0"/>
                <a:cs typeface="Times New Roman" panose="02020603050405020304" pitchFamily="18" charset="0"/>
              </a:rPr>
              <a:t> </a:t>
            </a:r>
            <a:r>
              <a:rPr lang="en-US" altLang="x-none" sz="2800" b="1" dirty="0" err="1">
                <a:solidFill>
                  <a:srgbClr val="FF0000"/>
                </a:solidFill>
                <a:latin typeface="Times New Roman" panose="02020603050405020304" pitchFamily="18" charset="0"/>
                <a:cs typeface="Times New Roman" panose="02020603050405020304" pitchFamily="18" charset="0"/>
              </a:rPr>
              <a:t>giời</a:t>
            </a:r>
            <a:r>
              <a:rPr lang="en-US" altLang="x-none" sz="2800" b="1" dirty="0">
                <a:solidFill>
                  <a:srgbClr val="FF0000"/>
                </a:solidFill>
                <a:latin typeface="Times New Roman" panose="02020603050405020304" pitchFamily="18" charset="0"/>
                <a:cs typeface="Times New Roman" panose="02020603050405020304" pitchFamily="18" charset="0"/>
              </a:rPr>
              <a:t> </a:t>
            </a:r>
            <a:r>
              <a:rPr lang="en-US" altLang="x-none" sz="2800" b="1" dirty="0" err="1">
                <a:solidFill>
                  <a:srgbClr val="FF0000"/>
                </a:solidFill>
                <a:latin typeface="Times New Roman" panose="02020603050405020304" pitchFamily="18" charset="0"/>
                <a:cs typeface="Times New Roman" panose="02020603050405020304" pitchFamily="18" charset="0"/>
              </a:rPr>
              <a:t>nô</a:t>
            </a:r>
            <a:r>
              <a:rPr lang="en-US" altLang="x-none" sz="2800" b="1" dirty="0">
                <a:solidFill>
                  <a:srgbClr val="FF0000"/>
                </a:solidFill>
                <a:latin typeface="Times New Roman" panose="02020603050405020304" pitchFamily="18" charset="0"/>
                <a:cs typeface="Times New Roman" panose="02020603050405020304" pitchFamily="18" charset="0"/>
              </a:rPr>
              <a:t> </a:t>
            </a:r>
            <a:r>
              <a:rPr lang="en-US" altLang="x-none" sz="2800" b="1" dirty="0" err="1">
                <a:solidFill>
                  <a:srgbClr val="FF0000"/>
                </a:solidFill>
                <a:latin typeface="Times New Roman" panose="02020603050405020304" pitchFamily="18" charset="0"/>
                <a:cs typeface="Times New Roman" panose="02020603050405020304" pitchFamily="18" charset="0"/>
              </a:rPr>
              <a:t>lệ</a:t>
            </a:r>
            <a:r>
              <a:rPr lang="en-US" altLang="x-none" sz="2800" b="1" dirty="0">
                <a:solidFill>
                  <a:srgbClr val="FF0000"/>
                </a:solidFill>
                <a:latin typeface="Times New Roman" panose="02020603050405020304" pitchFamily="18" charset="0"/>
                <a:cs typeface="Times New Roman" panose="02020603050405020304" pitchFamily="18" charset="0"/>
              </a:rPr>
              <a:t>:</a:t>
            </a:r>
          </a:p>
          <a:p>
            <a:pPr algn="just"/>
            <a:r>
              <a:rPr lang="en-US" altLang="x-none" sz="2800" b="1" dirty="0">
                <a:solidFill>
                  <a:schemeClr val="tx1"/>
                </a:solidFill>
                <a:latin typeface="Times New Roman" panose="02020603050405020304" pitchFamily="18" charset="0"/>
                <a:cs typeface="Times New Roman" panose="02020603050405020304" pitchFamily="18" charset="0"/>
              </a:rPr>
              <a:t>-</a:t>
            </a:r>
            <a:r>
              <a:rPr lang="en-US" altLang="x-none" sz="2800" b="1" dirty="0">
                <a:solidFill>
                  <a:srgbClr val="FF0000"/>
                </a:solidFill>
                <a:latin typeface="Times New Roman" panose="02020603050405020304" pitchFamily="18" charset="0"/>
                <a:cs typeface="Times New Roman" panose="02020603050405020304" pitchFamily="18" charset="0"/>
              </a:rPr>
              <a:t> </a:t>
            </a:r>
            <a:r>
              <a:rPr lang="en-US" altLang="x-none" sz="2800" dirty="0">
                <a:solidFill>
                  <a:srgbClr val="FF0000"/>
                </a:solidFill>
                <a:latin typeface="Times New Roman" panose="02020603050405020304" pitchFamily="18" charset="0"/>
                <a:cs typeface="Times New Roman" panose="02020603050405020304" pitchFamily="18" charset="0"/>
              </a:rPr>
              <a:t> </a:t>
            </a:r>
            <a:r>
              <a:rPr lang="en-US" altLang="x-none" sz="2800" b="1" dirty="0" err="1">
                <a:solidFill>
                  <a:srgbClr val="FF0000"/>
                </a:solidFill>
                <a:latin typeface="Times New Roman" panose="02020603050405020304" pitchFamily="18" charset="0"/>
                <a:cs typeface="Times New Roman" panose="02020603050405020304" pitchFamily="18" charset="0"/>
              </a:rPr>
              <a:t>Cơ</a:t>
            </a:r>
            <a:r>
              <a:rPr lang="en-US" altLang="x-none" sz="2800" b="1" dirty="0">
                <a:solidFill>
                  <a:srgbClr val="FF0000"/>
                </a:solidFill>
                <a:latin typeface="Times New Roman" panose="02020603050405020304" pitchFamily="18" charset="0"/>
                <a:cs typeface="Times New Roman" panose="02020603050405020304" pitchFamily="18" charset="0"/>
              </a:rPr>
              <a:t> </a:t>
            </a:r>
            <a:r>
              <a:rPr lang="en-US" altLang="x-none" sz="2800" b="1" dirty="0" err="1">
                <a:solidFill>
                  <a:srgbClr val="FF0000"/>
                </a:solidFill>
                <a:latin typeface="Times New Roman" panose="02020603050405020304" pitchFamily="18" charset="0"/>
                <a:cs typeface="Times New Roman" panose="02020603050405020304" pitchFamily="18" charset="0"/>
              </a:rPr>
              <a:t>đồ</a:t>
            </a:r>
            <a:r>
              <a:rPr lang="en-US" altLang="x-none" sz="2800" b="1" dirty="0">
                <a:solidFill>
                  <a:srgbClr val="FF0000"/>
                </a:solidFill>
                <a:latin typeface="Times New Roman" panose="02020603050405020304" pitchFamily="18" charset="0"/>
                <a:cs typeface="Times New Roman" panose="02020603050405020304" pitchFamily="18" charset="0"/>
              </a:rPr>
              <a:t>:</a:t>
            </a:r>
            <a:endParaRPr lang="en-US" altLang="x-non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Content Placeholder 4">
            <a:extLst>
              <a:ext uri="{FF2B5EF4-FFF2-40B4-BE49-F238E27FC236}">
                <a16:creationId xmlns="" xmlns:a16="http://schemas.microsoft.com/office/drawing/2014/main" id="{1C7DBB5F-1EE3-6B4B-BB23-8E8430F6227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1991" y="212214"/>
            <a:ext cx="1377323" cy="1377323"/>
          </a:xfrm>
        </p:spPr>
      </p:pic>
      <p:sp>
        <p:nvSpPr>
          <p:cNvPr id="13" name="TextBox 12">
            <a:extLst>
              <a:ext uri="{FF2B5EF4-FFF2-40B4-BE49-F238E27FC236}">
                <a16:creationId xmlns="" xmlns:a16="http://schemas.microsoft.com/office/drawing/2014/main" id="{419D2C8F-0795-6049-8882-E6C962448F88}"/>
              </a:ext>
            </a:extLst>
          </p:cNvPr>
          <p:cNvSpPr txBox="1"/>
          <p:nvPr/>
        </p:nvSpPr>
        <p:spPr>
          <a:xfrm>
            <a:off x="5004394" y="2859612"/>
            <a:ext cx="5951993" cy="1138773"/>
          </a:xfrm>
          <a:prstGeom prst="rect">
            <a:avLst/>
          </a:prstGeom>
          <a:noFill/>
        </p:spPr>
        <p:txBody>
          <a:bodyPr wrap="square" rtlCol="0">
            <a:spAutoFit/>
          </a:bodyPr>
          <a:lstStyle/>
          <a:p>
            <a:r>
              <a:rPr lang="en-US" altLang="x-none" sz="2800" dirty="0" err="1">
                <a:solidFill>
                  <a:srgbClr val="000000"/>
                </a:solidFill>
                <a:latin typeface="Times New Roman" panose="02020603050405020304" pitchFamily="18" charset="0"/>
                <a:cs typeface="Times New Roman" panose="02020603050405020304" pitchFamily="18" charset="0"/>
              </a:rPr>
              <a:t>tên</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nước</a:t>
            </a:r>
            <a:r>
              <a:rPr lang="en-US" altLang="x-none" sz="2800" dirty="0">
                <a:solidFill>
                  <a:srgbClr val="000000"/>
                </a:solidFill>
                <a:latin typeface="Times New Roman" panose="02020603050405020304" pitchFamily="18" charset="0"/>
                <a:cs typeface="Times New Roman" panose="02020603050405020304" pitchFamily="18" charset="0"/>
              </a:rPr>
              <a:t> ta </a:t>
            </a:r>
            <a:r>
              <a:rPr lang="en-US" altLang="x-none" sz="2800" dirty="0" err="1">
                <a:solidFill>
                  <a:srgbClr val="000000"/>
                </a:solidFill>
                <a:latin typeface="Times New Roman" panose="02020603050405020304" pitchFamily="18" charset="0"/>
                <a:cs typeface="Times New Roman" panose="02020603050405020304" pitchFamily="18" charset="0"/>
              </a:rPr>
              <a:t>từ</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năm</a:t>
            </a:r>
            <a:r>
              <a:rPr lang="en-US" altLang="x-none" sz="2800" dirty="0">
                <a:solidFill>
                  <a:srgbClr val="000000"/>
                </a:solidFill>
                <a:latin typeface="Times New Roman" panose="02020603050405020304" pitchFamily="18" charset="0"/>
                <a:cs typeface="Times New Roman" panose="02020603050405020304" pitchFamily="18" charset="0"/>
              </a:rPr>
              <a:t> 1945 </a:t>
            </a:r>
            <a:r>
              <a:rPr lang="en-US" altLang="x-none" sz="2800" dirty="0" err="1">
                <a:solidFill>
                  <a:srgbClr val="000000"/>
                </a:solidFill>
                <a:latin typeface="Times New Roman" panose="02020603050405020304" pitchFamily="18" charset="0"/>
                <a:cs typeface="Times New Roman" panose="02020603050405020304" pitchFamily="18" charset="0"/>
              </a:rPr>
              <a:t>đến</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năm</a:t>
            </a:r>
            <a:r>
              <a:rPr lang="en-US" altLang="x-none" sz="2800" dirty="0">
                <a:solidFill>
                  <a:srgbClr val="000000"/>
                </a:solidFill>
                <a:latin typeface="Times New Roman" panose="02020603050405020304" pitchFamily="18" charset="0"/>
                <a:cs typeface="Times New Roman" panose="02020603050405020304" pitchFamily="18" charset="0"/>
              </a:rPr>
              <a:t> 1976.</a:t>
            </a:r>
          </a:p>
          <a:p>
            <a:endParaRPr lang="en-US" sz="4000" dirty="0">
              <a:solidFill>
                <a:srgbClr val="0000FF"/>
              </a:solidFill>
              <a:latin typeface="Times New Roman" pitchFamily="18" charset="0"/>
              <a:cs typeface="Times New Roman" pitchFamily="18" charset="0"/>
            </a:endParaRPr>
          </a:p>
        </p:txBody>
      </p:sp>
      <p:sp>
        <p:nvSpPr>
          <p:cNvPr id="14" name="TextBox 13">
            <a:extLst>
              <a:ext uri="{FF2B5EF4-FFF2-40B4-BE49-F238E27FC236}">
                <a16:creationId xmlns="" xmlns:a16="http://schemas.microsoft.com/office/drawing/2014/main" id="{1866D422-D8EB-B045-9B91-5860E4CC2B2B}"/>
              </a:ext>
            </a:extLst>
          </p:cNvPr>
          <p:cNvSpPr txBox="1"/>
          <p:nvPr/>
        </p:nvSpPr>
        <p:spPr>
          <a:xfrm>
            <a:off x="3924015" y="-1"/>
            <a:ext cx="5951993" cy="707886"/>
          </a:xfrm>
          <a:prstGeom prst="rect">
            <a:avLst/>
          </a:prstGeom>
          <a:noFill/>
        </p:spPr>
        <p:txBody>
          <a:bodyPr wrap="square" rtlCol="0">
            <a:spAutoFit/>
          </a:bodyPr>
          <a:lstStyle/>
          <a:p>
            <a:endParaRPr lang="en-US" sz="4000" dirty="0">
              <a:solidFill>
                <a:srgbClr val="0000FF"/>
              </a:solidFill>
              <a:latin typeface="Times New Roman" pitchFamily="18" charset="0"/>
              <a:cs typeface="Times New Roman" pitchFamily="18" charset="0"/>
            </a:endParaRPr>
          </a:p>
        </p:txBody>
      </p:sp>
      <p:sp>
        <p:nvSpPr>
          <p:cNvPr id="17" name="TextBox 16">
            <a:extLst>
              <a:ext uri="{FF2B5EF4-FFF2-40B4-BE49-F238E27FC236}">
                <a16:creationId xmlns="" xmlns:a16="http://schemas.microsoft.com/office/drawing/2014/main" id="{03A891BA-82D9-B843-B565-06C48198944E}"/>
              </a:ext>
            </a:extLst>
          </p:cNvPr>
          <p:cNvSpPr txBox="1"/>
          <p:nvPr/>
        </p:nvSpPr>
        <p:spPr>
          <a:xfrm>
            <a:off x="3129355" y="4598277"/>
            <a:ext cx="5951993" cy="1138773"/>
          </a:xfrm>
          <a:prstGeom prst="rect">
            <a:avLst/>
          </a:prstGeom>
          <a:noFill/>
        </p:spPr>
        <p:txBody>
          <a:bodyPr wrap="square" rtlCol="0">
            <a:spAutoFit/>
          </a:bodyPr>
          <a:lstStyle/>
          <a:p>
            <a:r>
              <a:rPr lang="en-US" altLang="x-none" sz="2800" dirty="0">
                <a:solidFill>
                  <a:srgbClr val="000000"/>
                </a:solidFill>
                <a:latin typeface="Times New Roman" panose="02020603050405020304" pitchFamily="18" charset="0"/>
                <a:cs typeface="Times New Roman" panose="02020603050405020304" pitchFamily="18" charset="0"/>
              </a:rPr>
              <a:t> 80 </a:t>
            </a:r>
            <a:r>
              <a:rPr lang="en-US" altLang="x-none" sz="2800" dirty="0" err="1">
                <a:solidFill>
                  <a:srgbClr val="000000"/>
                </a:solidFill>
                <a:latin typeface="Times New Roman" panose="02020603050405020304" pitchFamily="18" charset="0"/>
                <a:cs typeface="Times New Roman" panose="02020603050405020304" pitchFamily="18" charset="0"/>
              </a:rPr>
              <a:t>năm</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nước</a:t>
            </a:r>
            <a:r>
              <a:rPr lang="en-US" altLang="x-none" sz="2800" dirty="0">
                <a:solidFill>
                  <a:srgbClr val="000000"/>
                </a:solidFill>
                <a:latin typeface="Times New Roman" panose="02020603050405020304" pitchFamily="18" charset="0"/>
                <a:cs typeface="Times New Roman" panose="02020603050405020304" pitchFamily="18" charset="0"/>
              </a:rPr>
              <a:t> ta </a:t>
            </a:r>
            <a:r>
              <a:rPr lang="en-US" altLang="x-none" sz="2800" dirty="0" err="1">
                <a:solidFill>
                  <a:srgbClr val="000000"/>
                </a:solidFill>
                <a:latin typeface="Times New Roman" panose="02020603050405020304" pitchFamily="18" charset="0"/>
                <a:cs typeface="Times New Roman" panose="02020603050405020304" pitchFamily="18" charset="0"/>
              </a:rPr>
              <a:t>bị</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thực</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dân</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Pháp</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đô</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hộ</a:t>
            </a:r>
            <a:r>
              <a:rPr lang="en-US" altLang="x-none" sz="2800" dirty="0">
                <a:solidFill>
                  <a:srgbClr val="000000"/>
                </a:solidFill>
                <a:latin typeface="Times New Roman" panose="02020603050405020304" pitchFamily="18" charset="0"/>
                <a:cs typeface="Times New Roman" panose="02020603050405020304" pitchFamily="18" charset="0"/>
              </a:rPr>
              <a:t>.</a:t>
            </a:r>
          </a:p>
          <a:p>
            <a:endParaRPr lang="en-US" sz="4000" dirty="0">
              <a:solidFill>
                <a:srgbClr val="0000FF"/>
              </a:solidFill>
              <a:latin typeface="Times New Roman" pitchFamily="18" charset="0"/>
              <a:cs typeface="Times New Roman" pitchFamily="18" charset="0"/>
            </a:endParaRPr>
          </a:p>
        </p:txBody>
      </p:sp>
      <p:sp>
        <p:nvSpPr>
          <p:cNvPr id="18" name="TextBox 17">
            <a:extLst>
              <a:ext uri="{FF2B5EF4-FFF2-40B4-BE49-F238E27FC236}">
                <a16:creationId xmlns="" xmlns:a16="http://schemas.microsoft.com/office/drawing/2014/main" id="{C5E035AB-CF30-364F-BB64-5FED4832566D}"/>
              </a:ext>
            </a:extLst>
          </p:cNvPr>
          <p:cNvSpPr txBox="1"/>
          <p:nvPr/>
        </p:nvSpPr>
        <p:spPr>
          <a:xfrm>
            <a:off x="1616537" y="5016713"/>
            <a:ext cx="8658167" cy="523220"/>
          </a:xfrm>
          <a:prstGeom prst="rect">
            <a:avLst/>
          </a:prstGeom>
          <a:noFill/>
        </p:spPr>
        <p:txBody>
          <a:bodyPr wrap="square" rtlCol="0">
            <a:spAutoFit/>
          </a:bodyPr>
          <a:lstStyle/>
          <a:p>
            <a:r>
              <a:rPr lang="en-US" altLang="x-none" sz="2800" dirty="0" err="1">
                <a:solidFill>
                  <a:srgbClr val="000000"/>
                </a:solidFill>
                <a:latin typeface="Times New Roman" panose="02020603050405020304" pitchFamily="18" charset="0"/>
                <a:cs typeface="Times New Roman" panose="02020603050405020304" pitchFamily="18" charset="0"/>
              </a:rPr>
              <a:t>sự</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nghiệp</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lớn</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ở</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đây</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có</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nghĩa</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l</a:t>
            </a:r>
            <a:r>
              <a:rPr lang="en-US" altLang="x-none" sz="2800" dirty="0" err="1">
                <a:solidFill>
                  <a:srgbClr val="000000"/>
                </a:solidFill>
                <a:latin typeface="Times New Roman" panose="02020603050405020304" pitchFamily="18" charset="0"/>
                <a:ea typeface="Times New Roman" panose="02020603050405020304" pitchFamily="18" charset="0"/>
              </a:rPr>
              <a:t>à</a:t>
            </a:r>
            <a:r>
              <a:rPr lang="en-US" altLang="x-none" sz="2800" dirty="0">
                <a:solidFill>
                  <a:srgbClr val="000000"/>
                </a:solidFill>
                <a:latin typeface="Times New Roman" panose="02020603050405020304" pitchFamily="18" charset="0"/>
                <a:cs typeface="Times New Roman" panose="02020603050405020304" pitchFamily="18" charset="0"/>
              </a:rPr>
              <a:t> : </a:t>
            </a:r>
            <a:r>
              <a:rPr lang="en-US" altLang="x-none" sz="2800" dirty="0" err="1">
                <a:solidFill>
                  <a:srgbClr val="000000"/>
                </a:solidFill>
                <a:latin typeface="Times New Roman" panose="02020603050405020304" pitchFamily="18" charset="0"/>
                <a:cs typeface="Times New Roman" panose="02020603050405020304" pitchFamily="18" charset="0"/>
              </a:rPr>
              <a:t>đất</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nước</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giang</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sơn</a:t>
            </a:r>
            <a:r>
              <a:rPr lang="en-US" altLang="x-none" sz="2800" dirty="0">
                <a:solidFill>
                  <a:srgbClr val="000000"/>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itchFamily="18" charset="0"/>
              <a:cs typeface="Times New Roman" pitchFamily="18" charset="0"/>
            </a:endParaRPr>
          </a:p>
        </p:txBody>
      </p:sp>
      <p:sp>
        <p:nvSpPr>
          <p:cNvPr id="19" name="TextBox 18">
            <a:extLst>
              <a:ext uri="{FF2B5EF4-FFF2-40B4-BE49-F238E27FC236}">
                <a16:creationId xmlns="" xmlns:a16="http://schemas.microsoft.com/office/drawing/2014/main" id="{5158621D-8F24-1846-98F4-AF167A8D2953}"/>
              </a:ext>
            </a:extLst>
          </p:cNvPr>
          <p:cNvSpPr txBox="1"/>
          <p:nvPr/>
        </p:nvSpPr>
        <p:spPr>
          <a:xfrm>
            <a:off x="6856701" y="3331877"/>
            <a:ext cx="5472331" cy="523220"/>
          </a:xfrm>
          <a:prstGeom prst="rect">
            <a:avLst/>
          </a:prstGeom>
          <a:noFill/>
        </p:spPr>
        <p:txBody>
          <a:bodyPr wrap="square" rtlCol="0">
            <a:spAutoFit/>
          </a:bodyPr>
          <a:lstStyle/>
          <a:p>
            <a:r>
              <a:rPr lang="en-US" altLang="x-none" sz="2800" dirty="0" err="1">
                <a:solidFill>
                  <a:srgbClr val="000000"/>
                </a:solidFill>
                <a:latin typeface="Times New Roman" panose="02020603050405020304" pitchFamily="18" charset="0"/>
                <a:cs typeface="Times New Roman" panose="02020603050405020304" pitchFamily="18" charset="0"/>
              </a:rPr>
              <a:t>ý</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nói</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những</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sự</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kiện</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lớn</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từ</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giữa</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năm</a:t>
            </a:r>
            <a:r>
              <a:rPr lang="en-US" altLang="x-none" sz="2800" dirty="0">
                <a:solidFill>
                  <a:srgbClr val="000000"/>
                </a:solidFill>
                <a:latin typeface="Times New Roman" panose="02020603050405020304" pitchFamily="18" charset="0"/>
                <a:cs typeface="Times New Roman" panose="02020603050405020304" pitchFamily="18" charset="0"/>
              </a:rPr>
              <a:t> </a:t>
            </a:r>
            <a:endParaRPr lang="en-US" sz="2800" dirty="0">
              <a:solidFill>
                <a:srgbClr val="0000FF"/>
              </a:solidFill>
              <a:latin typeface="Times New Roman" pitchFamily="18" charset="0"/>
              <a:cs typeface="Times New Roman" pitchFamily="18" charset="0"/>
            </a:endParaRPr>
          </a:p>
        </p:txBody>
      </p:sp>
      <p:sp>
        <p:nvSpPr>
          <p:cNvPr id="20" name="TextBox 19">
            <a:extLst>
              <a:ext uri="{FF2B5EF4-FFF2-40B4-BE49-F238E27FC236}">
                <a16:creationId xmlns="" xmlns:a16="http://schemas.microsoft.com/office/drawing/2014/main" id="{02D989BC-1464-F549-BEF0-095FBBDB9175}"/>
              </a:ext>
            </a:extLst>
          </p:cNvPr>
          <p:cNvSpPr txBox="1"/>
          <p:nvPr/>
        </p:nvSpPr>
        <p:spPr>
          <a:xfrm>
            <a:off x="473290" y="3795633"/>
            <a:ext cx="11855742" cy="523220"/>
          </a:xfrm>
          <a:prstGeom prst="rect">
            <a:avLst/>
          </a:prstGeom>
          <a:noFill/>
        </p:spPr>
        <p:txBody>
          <a:bodyPr wrap="square" rtlCol="0">
            <a:spAutoFit/>
          </a:bodyPr>
          <a:lstStyle/>
          <a:p>
            <a:r>
              <a:rPr lang="en-US" altLang="x-none" sz="2800" dirty="0">
                <a:solidFill>
                  <a:srgbClr val="000000"/>
                </a:solidFill>
                <a:latin typeface="Times New Roman" panose="02020603050405020304" pitchFamily="18" charset="0"/>
                <a:cs typeface="Times New Roman" panose="02020603050405020304" pitchFamily="18" charset="0"/>
              </a:rPr>
              <a:t>1945 </a:t>
            </a:r>
            <a:r>
              <a:rPr lang="en-US" altLang="x-none" sz="2800" dirty="0" err="1">
                <a:solidFill>
                  <a:srgbClr val="000000"/>
                </a:solidFill>
                <a:latin typeface="Times New Roman" panose="02020603050405020304" pitchFamily="18" charset="0"/>
                <a:cs typeface="Times New Roman" panose="02020603050405020304" pitchFamily="18" charset="0"/>
              </a:rPr>
              <a:t>đến</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ng</a:t>
            </a:r>
            <a:r>
              <a:rPr lang="en-US" altLang="x-none" sz="2800" dirty="0" err="1">
                <a:solidFill>
                  <a:srgbClr val="000000"/>
                </a:solidFill>
                <a:latin typeface="Times New Roman" panose="02020603050405020304" pitchFamily="18" charset="0"/>
                <a:ea typeface="Times New Roman" panose="02020603050405020304" pitchFamily="18" charset="0"/>
              </a:rPr>
              <a:t>à</a:t>
            </a:r>
            <a:r>
              <a:rPr lang="en-US" altLang="x-none" sz="2800" dirty="0" err="1">
                <a:solidFill>
                  <a:srgbClr val="000000"/>
                </a:solidFill>
                <a:latin typeface="Times New Roman" panose="02020603050405020304" pitchFamily="18" charset="0"/>
                <a:cs typeface="Times New Roman" panose="02020603050405020304" pitchFamily="18" charset="0"/>
              </a:rPr>
              <a:t>y</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khai</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giảng</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nổi</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bật</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l</a:t>
            </a:r>
            <a:r>
              <a:rPr lang="en-US" altLang="x-none" sz="2800" dirty="0" err="1">
                <a:solidFill>
                  <a:srgbClr val="000000"/>
                </a:solidFill>
                <a:latin typeface="Times New Roman" panose="02020603050405020304" pitchFamily="18" charset="0"/>
                <a:ea typeface="Times New Roman" panose="02020603050405020304" pitchFamily="18" charset="0"/>
              </a:rPr>
              <a:t>à</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cuộc</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Cách</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mạng</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tháng</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Tám</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v</a:t>
            </a:r>
            <a:r>
              <a:rPr lang="en-US" altLang="x-none" sz="2800" dirty="0" err="1">
                <a:solidFill>
                  <a:srgbClr val="000000"/>
                </a:solidFill>
                <a:latin typeface="Times New Roman" panose="02020603050405020304" pitchFamily="18" charset="0"/>
                <a:ea typeface="Times New Roman" panose="02020603050405020304" pitchFamily="18" charset="0"/>
              </a:rPr>
              <a:t>à</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sự</a:t>
            </a:r>
            <a:r>
              <a:rPr lang="en-US" altLang="x-none" sz="2800" dirty="0">
                <a:solidFill>
                  <a:srgbClr val="000000"/>
                </a:solidFill>
                <a:latin typeface="Times New Roman" panose="02020603050405020304" pitchFamily="18" charset="0"/>
                <a:cs typeface="Times New Roman" panose="02020603050405020304" pitchFamily="18" charset="0"/>
              </a:rPr>
              <a:t> ra </a:t>
            </a:r>
            <a:r>
              <a:rPr lang="en-US" altLang="x-none" sz="2800" dirty="0" err="1">
                <a:solidFill>
                  <a:srgbClr val="000000"/>
                </a:solidFill>
                <a:latin typeface="Times New Roman" panose="02020603050405020304" pitchFamily="18" charset="0"/>
                <a:cs typeface="Times New Roman" panose="02020603050405020304" pitchFamily="18" charset="0"/>
              </a:rPr>
              <a:t>đời</a:t>
            </a:r>
            <a:r>
              <a:rPr lang="en-US" altLang="x-none" sz="2800" dirty="0">
                <a:solidFill>
                  <a:srgbClr val="000000"/>
                </a:solidFill>
                <a:latin typeface="Times New Roman" panose="02020603050405020304" pitchFamily="18" charset="0"/>
                <a:cs typeface="Times New Roman" panose="02020603050405020304" pitchFamily="18" charset="0"/>
              </a:rPr>
              <a:t> </a:t>
            </a:r>
            <a:endParaRPr lang="vi-VN" altLang="x-none" sz="2800" dirty="0">
              <a:solidFill>
                <a:srgbClr val="00000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 xmlns:a16="http://schemas.microsoft.com/office/drawing/2014/main" id="{E3409738-3472-AC4D-885F-5D91FEE75E3D}"/>
              </a:ext>
            </a:extLst>
          </p:cNvPr>
          <p:cNvSpPr txBox="1"/>
          <p:nvPr/>
        </p:nvSpPr>
        <p:spPr>
          <a:xfrm>
            <a:off x="473290" y="4233269"/>
            <a:ext cx="5472331" cy="523220"/>
          </a:xfrm>
          <a:prstGeom prst="rect">
            <a:avLst/>
          </a:prstGeom>
          <a:noFill/>
        </p:spPr>
        <p:txBody>
          <a:bodyPr wrap="square" rtlCol="0">
            <a:spAutoFit/>
          </a:bodyPr>
          <a:lstStyle/>
          <a:p>
            <a:r>
              <a:rPr lang="en-US" altLang="x-none" sz="2800" dirty="0" err="1">
                <a:solidFill>
                  <a:srgbClr val="000000"/>
                </a:solidFill>
                <a:latin typeface="Times New Roman" panose="02020603050405020304" pitchFamily="18" charset="0"/>
                <a:cs typeface="Times New Roman" panose="02020603050405020304" pitchFamily="18" charset="0"/>
              </a:rPr>
              <a:t>nước</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Việt</a:t>
            </a:r>
            <a:r>
              <a:rPr lang="en-US" altLang="x-none" sz="2800" dirty="0">
                <a:solidFill>
                  <a:srgbClr val="000000"/>
                </a:solidFill>
                <a:latin typeface="Times New Roman" panose="02020603050405020304" pitchFamily="18" charset="0"/>
                <a:cs typeface="Times New Roman" panose="02020603050405020304" pitchFamily="18" charset="0"/>
              </a:rPr>
              <a:t> Nam </a:t>
            </a:r>
            <a:r>
              <a:rPr lang="en-US" altLang="x-none" sz="2800" dirty="0" err="1">
                <a:solidFill>
                  <a:srgbClr val="000000"/>
                </a:solidFill>
                <a:latin typeface="Times New Roman" panose="02020603050405020304" pitchFamily="18" charset="0"/>
                <a:cs typeface="Times New Roman" panose="02020603050405020304" pitchFamily="18" charset="0"/>
              </a:rPr>
              <a:t>Dân</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chủ</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Cộng</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hòa</a:t>
            </a:r>
            <a:r>
              <a:rPr lang="en-US" altLang="x-none" sz="2800" dirty="0">
                <a:solidFill>
                  <a:srgbClr val="000000"/>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75398717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 calcmode="lin" valueType="num">
                                      <p:cBhvr additive="base">
                                        <p:cTn id="3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nodeType="afterEffect">
                                  <p:stCondLst>
                                    <p:cond delay="0"/>
                                  </p:stCondLst>
                                  <p:childTnLst>
                                    <p:set>
                                      <p:cBhvr>
                                        <p:cTn id="35" dur="1" fill="hold">
                                          <p:stCondLst>
                                            <p:cond delay="0"/>
                                          </p:stCondLst>
                                        </p:cTn>
                                        <p:tgtEl>
                                          <p:spTgt spid="20">
                                            <p:txEl>
                                              <p:pRg st="0" end="0"/>
                                            </p:txEl>
                                          </p:spTgt>
                                        </p:tgtEl>
                                        <p:attrNameLst>
                                          <p:attrName>style.visibility</p:attrName>
                                        </p:attrNameLst>
                                      </p:cBhvr>
                                      <p:to>
                                        <p:strVal val="visible"/>
                                      </p:to>
                                    </p:set>
                                    <p:anim calcmode="lin" valueType="num">
                                      <p:cBhvr additive="base">
                                        <p:cTn id="36"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2" presetClass="entr" presetSubtype="4" fill="hold" nodeType="afterEffect">
                                  <p:stCondLst>
                                    <p:cond delay="0"/>
                                  </p:stCondLst>
                                  <p:childTnLst>
                                    <p:set>
                                      <p:cBhvr>
                                        <p:cTn id="40" dur="1" fill="hold">
                                          <p:stCondLst>
                                            <p:cond delay="0"/>
                                          </p:stCondLst>
                                        </p:cTn>
                                        <p:tgtEl>
                                          <p:spTgt spid="22">
                                            <p:txEl>
                                              <p:pRg st="0" end="0"/>
                                            </p:txEl>
                                          </p:spTgt>
                                        </p:tgtEl>
                                        <p:attrNameLst>
                                          <p:attrName>style.visibility</p:attrName>
                                        </p:attrNameLst>
                                      </p:cBhvr>
                                      <p:to>
                                        <p:strVal val="visible"/>
                                      </p:to>
                                    </p:set>
                                    <p:anim calcmode="lin" valueType="num">
                                      <p:cBhvr additive="base">
                                        <p:cTn id="41"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 calcmode="lin" valueType="num">
                                      <p:cBhvr additive="base">
                                        <p:cTn id="5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 calcmode="lin" valueType="num">
                                      <p:cBhvr additive="base">
                                        <p:cTn id="5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8">
                                            <p:txEl>
                                              <p:pRg st="0" end="0"/>
                                            </p:txEl>
                                          </p:spTgt>
                                        </p:tgtEl>
                                        <p:attrNameLst>
                                          <p:attrName>style.visibility</p:attrName>
                                        </p:attrNameLst>
                                      </p:cBhvr>
                                      <p:to>
                                        <p:strVal val="visible"/>
                                      </p:to>
                                    </p:set>
                                    <p:anim calcmode="lin" valueType="num">
                                      <p:cBhvr additive="base">
                                        <p:cTn id="6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4">
            <a:extLst>
              <a:ext uri="{FF2B5EF4-FFF2-40B4-BE49-F238E27FC236}">
                <a16:creationId xmlns="" xmlns:a16="http://schemas.microsoft.com/office/drawing/2014/main" id="{24C8A83A-30A3-482E-B889-04A7BF8A747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
            <a:ext cx="12485982" cy="6858001"/>
          </a:xfrm>
          <a:prstGeom prst="rect">
            <a:avLst/>
          </a:prstGeom>
        </p:spPr>
      </p:pic>
      <p:sp>
        <p:nvSpPr>
          <p:cNvPr id="10242" name="TextBox 4"/>
          <p:cNvSpPr txBox="1"/>
          <p:nvPr/>
        </p:nvSpPr>
        <p:spPr>
          <a:xfrm>
            <a:off x="336331" y="2139367"/>
            <a:ext cx="11697662" cy="3108543"/>
          </a:xfrm>
          <a:prstGeom prst="rect">
            <a:avLst/>
          </a:prstGeom>
          <a:noFill/>
          <a:ln w="9525">
            <a:noFill/>
          </a:ln>
        </p:spPr>
        <p:txBody>
          <a:bodyPr wrap="square">
            <a:spAutoFit/>
          </a:bodyPr>
          <a:lstStyle/>
          <a:p>
            <a:pPr algn="just"/>
            <a:r>
              <a:rPr lang="en-US" altLang="x-none" sz="2800" b="1" dirty="0">
                <a:latin typeface="Times New Roman" panose="02020603050405020304" pitchFamily="18" charset="0"/>
                <a:cs typeface="Times New Roman" panose="02020603050405020304" pitchFamily="18" charset="0"/>
              </a:rPr>
              <a:t>-</a:t>
            </a:r>
            <a:r>
              <a:rPr lang="en-US" altLang="x-none" sz="2800" b="1" dirty="0">
                <a:solidFill>
                  <a:srgbClr val="FF0000"/>
                </a:solidFill>
                <a:latin typeface="Times New Roman" panose="02020603050405020304" pitchFamily="18" charset="0"/>
                <a:cs typeface="Times New Roman" panose="02020603050405020304" pitchFamily="18" charset="0"/>
              </a:rPr>
              <a:t> </a:t>
            </a:r>
            <a:r>
              <a:rPr lang="en-US" altLang="x-none" sz="2800" b="1" dirty="0" err="1">
                <a:solidFill>
                  <a:srgbClr val="FF0000"/>
                </a:solidFill>
                <a:latin typeface="Times New Roman" panose="02020603050405020304" pitchFamily="18" charset="0"/>
                <a:cs typeface="Times New Roman" panose="02020603050405020304" pitchFamily="18" charset="0"/>
              </a:rPr>
              <a:t>Ho</a:t>
            </a:r>
            <a:r>
              <a:rPr lang="en-US" altLang="x-none" sz="2800" b="1" dirty="0" err="1">
                <a:solidFill>
                  <a:srgbClr val="FF0000"/>
                </a:solidFill>
                <a:latin typeface="Times New Roman" panose="02020603050405020304" pitchFamily="18" charset="0"/>
                <a:ea typeface="Times New Roman" panose="02020603050405020304" pitchFamily="18" charset="0"/>
              </a:rPr>
              <a:t>à</a:t>
            </a:r>
            <a:r>
              <a:rPr lang="en-US" altLang="x-none" sz="2800" b="1" dirty="0" err="1">
                <a:solidFill>
                  <a:srgbClr val="FF0000"/>
                </a:solidFill>
                <a:latin typeface="Times New Roman" panose="02020603050405020304" pitchFamily="18" charset="0"/>
                <a:cs typeface="Times New Roman" panose="02020603050405020304" pitchFamily="18" charset="0"/>
              </a:rPr>
              <a:t>n</a:t>
            </a:r>
            <a:r>
              <a:rPr lang="en-US" altLang="x-none" sz="2800" b="1" dirty="0">
                <a:solidFill>
                  <a:srgbClr val="FF0000"/>
                </a:solidFill>
                <a:latin typeface="Times New Roman" panose="02020603050405020304" pitchFamily="18" charset="0"/>
                <a:cs typeface="Times New Roman" panose="02020603050405020304" pitchFamily="18" charset="0"/>
              </a:rPr>
              <a:t> </a:t>
            </a:r>
            <a:r>
              <a:rPr lang="en-US" altLang="x-none" sz="2800" b="1" dirty="0" err="1">
                <a:solidFill>
                  <a:srgbClr val="FF0000"/>
                </a:solidFill>
                <a:latin typeface="Times New Roman" panose="02020603050405020304" pitchFamily="18" charset="0"/>
                <a:cs typeface="Times New Roman" panose="02020603050405020304" pitchFamily="18" charset="0"/>
              </a:rPr>
              <a:t>cầu</a:t>
            </a:r>
            <a:r>
              <a:rPr lang="en-US" altLang="x-none" sz="2800" b="1" dirty="0">
                <a:solidFill>
                  <a:srgbClr val="FF0000"/>
                </a:solidFill>
                <a:latin typeface="Times New Roman" panose="02020603050405020304" pitchFamily="18" charset="0"/>
                <a:cs typeface="Times New Roman" panose="02020603050405020304" pitchFamily="18" charset="0"/>
              </a:rPr>
              <a:t>:</a:t>
            </a:r>
            <a:endParaRPr lang="en-US" altLang="x-none" sz="2800" dirty="0">
              <a:solidFill>
                <a:srgbClr val="000000"/>
              </a:solidFill>
              <a:latin typeface="Times New Roman" panose="02020603050405020304" pitchFamily="18" charset="0"/>
              <a:cs typeface="Times New Roman" panose="02020603050405020304" pitchFamily="18" charset="0"/>
            </a:endParaRPr>
          </a:p>
          <a:p>
            <a:pPr algn="just"/>
            <a:r>
              <a:rPr lang="en-US" altLang="x-none" sz="2800" b="1" dirty="0">
                <a:latin typeface="Times New Roman" panose="02020603050405020304" pitchFamily="18" charset="0"/>
                <a:cs typeface="Times New Roman" panose="02020603050405020304" pitchFamily="18" charset="0"/>
              </a:rPr>
              <a:t>-</a:t>
            </a:r>
            <a:r>
              <a:rPr lang="en-US" altLang="x-none" sz="2800" b="1" dirty="0">
                <a:solidFill>
                  <a:srgbClr val="FF0000"/>
                </a:solidFill>
                <a:latin typeface="Times New Roman" panose="02020603050405020304" pitchFamily="18" charset="0"/>
                <a:cs typeface="Times New Roman" panose="02020603050405020304" pitchFamily="18" charset="0"/>
              </a:rPr>
              <a:t> </a:t>
            </a:r>
            <a:r>
              <a:rPr lang="en-US" altLang="x-none" sz="2800" b="1" dirty="0" err="1">
                <a:solidFill>
                  <a:srgbClr val="FF0000"/>
                </a:solidFill>
                <a:latin typeface="Times New Roman" panose="02020603050405020304" pitchFamily="18" charset="0"/>
                <a:cs typeface="Times New Roman" panose="02020603050405020304" pitchFamily="18" charset="0"/>
              </a:rPr>
              <a:t>Kiến</a:t>
            </a:r>
            <a:r>
              <a:rPr lang="en-US" altLang="x-none" sz="2800" b="1" dirty="0">
                <a:solidFill>
                  <a:srgbClr val="FF0000"/>
                </a:solidFill>
                <a:latin typeface="Times New Roman" panose="02020603050405020304" pitchFamily="18" charset="0"/>
                <a:cs typeface="Times New Roman" panose="02020603050405020304" pitchFamily="18" charset="0"/>
              </a:rPr>
              <a:t> </a:t>
            </a:r>
            <a:r>
              <a:rPr lang="en-US" altLang="x-none" sz="2800" b="1" dirty="0" err="1">
                <a:solidFill>
                  <a:srgbClr val="FF0000"/>
                </a:solidFill>
                <a:latin typeface="Times New Roman" panose="02020603050405020304" pitchFamily="18" charset="0"/>
                <a:cs typeface="Times New Roman" panose="02020603050405020304" pitchFamily="18" charset="0"/>
              </a:rPr>
              <a:t>thiết</a:t>
            </a:r>
            <a:r>
              <a:rPr lang="en-US" altLang="x-none" sz="2800" b="1" dirty="0">
                <a:solidFill>
                  <a:srgbClr val="FF0000"/>
                </a:solidFill>
                <a:latin typeface="Times New Roman" panose="02020603050405020304" pitchFamily="18" charset="0"/>
                <a:cs typeface="Times New Roman" panose="02020603050405020304" pitchFamily="18" charset="0"/>
              </a:rPr>
              <a:t>: </a:t>
            </a:r>
            <a:endParaRPr lang="en-US" altLang="x-none" sz="2800" dirty="0">
              <a:solidFill>
                <a:srgbClr val="000000"/>
              </a:solidFill>
              <a:latin typeface="Times New Roman" panose="02020603050405020304" pitchFamily="18" charset="0"/>
              <a:cs typeface="Times New Roman" panose="02020603050405020304" pitchFamily="18" charset="0"/>
            </a:endParaRPr>
          </a:p>
          <a:p>
            <a:pPr algn="just"/>
            <a:r>
              <a:rPr lang="en-US" altLang="x-none" sz="2800" b="1" dirty="0">
                <a:latin typeface="Times New Roman" panose="02020603050405020304" pitchFamily="18" charset="0"/>
                <a:cs typeface="Times New Roman" panose="02020603050405020304" pitchFamily="18" charset="0"/>
              </a:rPr>
              <a:t>-</a:t>
            </a:r>
            <a:r>
              <a:rPr lang="en-US" altLang="x-none" sz="2800" b="1" dirty="0">
                <a:solidFill>
                  <a:srgbClr val="FF0000"/>
                </a:solidFill>
                <a:latin typeface="Times New Roman" panose="02020603050405020304" pitchFamily="18" charset="0"/>
                <a:cs typeface="Times New Roman" panose="02020603050405020304" pitchFamily="18" charset="0"/>
              </a:rPr>
              <a:t> </a:t>
            </a:r>
            <a:r>
              <a:rPr lang="en-US" altLang="x-none" sz="2800" b="1" dirty="0" err="1">
                <a:solidFill>
                  <a:srgbClr val="FF0000"/>
                </a:solidFill>
                <a:latin typeface="Times New Roman" panose="02020603050405020304" pitchFamily="18" charset="0"/>
                <a:cs typeface="Times New Roman" panose="02020603050405020304" pitchFamily="18" charset="0"/>
              </a:rPr>
              <a:t>Các</a:t>
            </a:r>
            <a:r>
              <a:rPr lang="en-US" altLang="x-none" sz="2800" b="1" dirty="0">
                <a:solidFill>
                  <a:srgbClr val="FF0000"/>
                </a:solidFill>
                <a:latin typeface="Times New Roman" panose="02020603050405020304" pitchFamily="18" charset="0"/>
                <a:cs typeface="Times New Roman" panose="02020603050405020304" pitchFamily="18" charset="0"/>
              </a:rPr>
              <a:t> cường quốc </a:t>
            </a:r>
            <a:r>
              <a:rPr lang="en-US" altLang="x-none" sz="2800" b="1" dirty="0" err="1">
                <a:solidFill>
                  <a:srgbClr val="FF0000"/>
                </a:solidFill>
                <a:latin typeface="Times New Roman" panose="02020603050405020304" pitchFamily="18" charset="0"/>
                <a:cs typeface="Times New Roman" panose="02020603050405020304" pitchFamily="18" charset="0"/>
              </a:rPr>
              <a:t>năm</a:t>
            </a:r>
            <a:r>
              <a:rPr lang="en-US" altLang="x-none" sz="2800" b="1" dirty="0">
                <a:solidFill>
                  <a:srgbClr val="FF0000"/>
                </a:solidFill>
                <a:latin typeface="Times New Roman" panose="02020603050405020304" pitchFamily="18" charset="0"/>
                <a:cs typeface="Times New Roman" panose="02020603050405020304" pitchFamily="18" charset="0"/>
              </a:rPr>
              <a:t> </a:t>
            </a:r>
            <a:r>
              <a:rPr lang="en-US" altLang="x-none" sz="2800" b="1" dirty="0" err="1">
                <a:solidFill>
                  <a:srgbClr val="FF0000"/>
                </a:solidFill>
                <a:latin typeface="Times New Roman" panose="02020603050405020304" pitchFamily="18" charset="0"/>
                <a:cs typeface="Times New Roman" panose="02020603050405020304" pitchFamily="18" charset="0"/>
              </a:rPr>
              <a:t>châu</a:t>
            </a:r>
            <a:r>
              <a:rPr lang="en-US" altLang="x-none" sz="2800" b="1" dirty="0">
                <a:solidFill>
                  <a:srgbClr val="FF0000"/>
                </a:solidFill>
                <a:latin typeface="Times New Roman" panose="02020603050405020304" pitchFamily="18" charset="0"/>
                <a:cs typeface="Times New Roman" panose="02020603050405020304" pitchFamily="18" charset="0"/>
              </a:rPr>
              <a:t>:</a:t>
            </a:r>
            <a:r>
              <a:rPr lang="en-US" altLang="x-none" sz="2800" dirty="0">
                <a:solidFill>
                  <a:srgbClr val="FF0000"/>
                </a:solidFill>
                <a:latin typeface="Times New Roman" panose="02020603050405020304" pitchFamily="18" charset="0"/>
                <a:cs typeface="Times New Roman" panose="02020603050405020304" pitchFamily="18" charset="0"/>
              </a:rPr>
              <a:t> </a:t>
            </a:r>
          </a:p>
          <a:p>
            <a:pPr algn="just"/>
            <a:r>
              <a:rPr lang="vi-VN" altLang="x-none" sz="2800" b="1" dirty="0">
                <a:latin typeface="Times New Roman" panose="02020603050405020304" pitchFamily="18" charset="0"/>
                <a:cs typeface="Times New Roman" panose="02020603050405020304" pitchFamily="18" charset="0"/>
              </a:rPr>
              <a:t>-</a:t>
            </a:r>
            <a:r>
              <a:rPr lang="vi-VN" altLang="x-none" sz="2800" b="1" dirty="0">
                <a:solidFill>
                  <a:srgbClr val="FF0000"/>
                </a:solidFill>
                <a:latin typeface="Times New Roman" panose="02020603050405020304" pitchFamily="18" charset="0"/>
                <a:cs typeface="Times New Roman" panose="02020603050405020304" pitchFamily="18" charset="0"/>
              </a:rPr>
              <a:t> Ng</a:t>
            </a:r>
            <a:r>
              <a:rPr lang="vi-VN" altLang="x-none" sz="2800" b="1" dirty="0">
                <a:solidFill>
                  <a:srgbClr val="FF0000"/>
                </a:solidFill>
                <a:latin typeface="Times New Roman" panose="02020603050405020304" pitchFamily="18" charset="0"/>
                <a:ea typeface="Times New Roman" panose="02020603050405020304" pitchFamily="18" charset="0"/>
              </a:rPr>
              <a:t>à</a:t>
            </a:r>
            <a:r>
              <a:rPr lang="vi-VN" altLang="x-none" sz="2800" b="1" dirty="0">
                <a:solidFill>
                  <a:srgbClr val="FF0000"/>
                </a:solidFill>
                <a:latin typeface="Times New Roman" panose="02020603050405020304" pitchFamily="18" charset="0"/>
                <a:cs typeface="Times New Roman" panose="02020603050405020304" pitchFamily="18" charset="0"/>
              </a:rPr>
              <a:t>y tựu trường: </a:t>
            </a:r>
          </a:p>
          <a:p>
            <a:pPr algn="just"/>
            <a:r>
              <a:rPr lang="vi-VN" altLang="x-none" sz="2800" b="1" dirty="0">
                <a:latin typeface="Times New Roman" panose="02020603050405020304" pitchFamily="18" charset="0"/>
                <a:cs typeface="Times New Roman" panose="02020603050405020304" pitchFamily="18" charset="0"/>
              </a:rPr>
              <a:t>-</a:t>
            </a:r>
            <a:r>
              <a:rPr lang="vi-VN" altLang="x-none" sz="2800" b="1" dirty="0">
                <a:solidFill>
                  <a:srgbClr val="FF0000"/>
                </a:solidFill>
                <a:latin typeface="Times New Roman" panose="02020603050405020304" pitchFamily="18" charset="0"/>
                <a:cs typeface="Times New Roman" panose="02020603050405020304" pitchFamily="18" charset="0"/>
              </a:rPr>
              <a:t> Đồng b</a:t>
            </a:r>
            <a:r>
              <a:rPr lang="vi-VN" altLang="x-none" sz="2800" b="1" dirty="0">
                <a:solidFill>
                  <a:srgbClr val="FF0000"/>
                </a:solidFill>
                <a:latin typeface="Times New Roman" panose="02020603050405020304" pitchFamily="18" charset="0"/>
                <a:ea typeface="Times New Roman" panose="02020603050405020304" pitchFamily="18" charset="0"/>
              </a:rPr>
              <a:t>à</a:t>
            </a:r>
            <a:r>
              <a:rPr lang="vi-VN" altLang="x-none" sz="2800" b="1" dirty="0">
                <a:solidFill>
                  <a:srgbClr val="FF0000"/>
                </a:solidFill>
                <a:latin typeface="Times New Roman" panose="02020603050405020304" pitchFamily="18" charset="0"/>
                <a:cs typeface="Times New Roman" panose="02020603050405020304" pitchFamily="18" charset="0"/>
              </a:rPr>
              <a:t>o: </a:t>
            </a:r>
          </a:p>
          <a:p>
            <a:pPr algn="just"/>
            <a:endParaRPr lang="en-US" altLang="x-none" sz="2800" b="1" dirty="0">
              <a:solidFill>
                <a:srgbClr val="000000"/>
              </a:solidFill>
              <a:latin typeface="Times New Roman" panose="02020603050405020304" pitchFamily="18" charset="0"/>
              <a:cs typeface="Times New Roman" panose="02020603050405020304" pitchFamily="18" charset="0"/>
            </a:endParaRPr>
          </a:p>
          <a:p>
            <a:pPr algn="just"/>
            <a:r>
              <a:rPr lang="en-US" altLang="x-none" sz="2800" b="1" dirty="0">
                <a:solidFill>
                  <a:srgbClr val="000000"/>
                </a:solidFill>
                <a:latin typeface="Times New Roman" panose="02020603050405020304" pitchFamily="18" charset="0"/>
                <a:cs typeface="Times New Roman" panose="02020603050405020304" pitchFamily="18" charset="0"/>
              </a:rPr>
              <a:t>- </a:t>
            </a:r>
            <a:r>
              <a:rPr lang="vi-VN" altLang="x-none" sz="2800" b="1" dirty="0">
                <a:solidFill>
                  <a:srgbClr val="FF0000"/>
                </a:solidFill>
                <a:latin typeface="Times New Roman" panose="02020603050405020304" pitchFamily="18" charset="0"/>
                <a:cs typeface="Times New Roman" panose="02020603050405020304" pitchFamily="18" charset="0"/>
              </a:rPr>
              <a:t>Nô lệ:</a:t>
            </a:r>
            <a:endParaRPr lang="en-US" altLang="x-none" sz="2800" dirty="0">
              <a:solidFill>
                <a:srgbClr val="000000"/>
              </a:solidFill>
              <a:latin typeface="Times New Roman" panose="02020603050405020304" pitchFamily="18" charset="0"/>
              <a:ea typeface="Times New Roman" panose="02020603050405020304" pitchFamily="18" charset="0"/>
            </a:endParaRPr>
          </a:p>
        </p:txBody>
      </p:sp>
      <p:pic>
        <p:nvPicPr>
          <p:cNvPr id="11" name="Content Placeholder 4">
            <a:extLst>
              <a:ext uri="{FF2B5EF4-FFF2-40B4-BE49-F238E27FC236}">
                <a16:creationId xmlns="" xmlns:a16="http://schemas.microsoft.com/office/drawing/2014/main" id="{3FB16483-F05E-AD48-AECE-CDD6F8814C1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1991" y="212214"/>
            <a:ext cx="1377323" cy="1377323"/>
          </a:xfrm>
        </p:spPr>
      </p:pic>
      <p:sp>
        <p:nvSpPr>
          <p:cNvPr id="12" name="TextBox 11">
            <a:extLst>
              <a:ext uri="{FF2B5EF4-FFF2-40B4-BE49-F238E27FC236}">
                <a16:creationId xmlns="" xmlns:a16="http://schemas.microsoft.com/office/drawing/2014/main" id="{068DF5BD-A810-3F46-9C93-C64FB9CD7224}"/>
              </a:ext>
            </a:extLst>
          </p:cNvPr>
          <p:cNvSpPr txBox="1"/>
          <p:nvPr/>
        </p:nvSpPr>
        <p:spPr>
          <a:xfrm>
            <a:off x="2227431" y="2152928"/>
            <a:ext cx="1735938" cy="523220"/>
          </a:xfrm>
          <a:prstGeom prst="rect">
            <a:avLst/>
          </a:prstGeom>
          <a:noFill/>
        </p:spPr>
        <p:txBody>
          <a:bodyPr wrap="square" rtlCol="0">
            <a:spAutoFit/>
          </a:bodyPr>
          <a:lstStyle/>
          <a:p>
            <a:r>
              <a:rPr lang="en-US" altLang="x-none" sz="2800" dirty="0" err="1">
                <a:solidFill>
                  <a:srgbClr val="000000"/>
                </a:solidFill>
                <a:latin typeface="Times New Roman" panose="02020603050405020304" pitchFamily="18" charset="0"/>
                <a:cs typeface="Times New Roman" panose="02020603050405020304" pitchFamily="18" charset="0"/>
              </a:rPr>
              <a:t>thế</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giới</a:t>
            </a:r>
            <a:r>
              <a:rPr lang="en-US" altLang="x-none" sz="2800" dirty="0">
                <a:solidFill>
                  <a:srgbClr val="000000"/>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itchFamily="18" charset="0"/>
              <a:cs typeface="Times New Roman" pitchFamily="18" charset="0"/>
            </a:endParaRPr>
          </a:p>
        </p:txBody>
      </p:sp>
      <p:sp>
        <p:nvSpPr>
          <p:cNvPr id="13" name="TextBox 12">
            <a:extLst>
              <a:ext uri="{FF2B5EF4-FFF2-40B4-BE49-F238E27FC236}">
                <a16:creationId xmlns="" xmlns:a16="http://schemas.microsoft.com/office/drawing/2014/main" id="{EF2DE8A5-ED71-8D4E-8128-0DDAEF17A485}"/>
              </a:ext>
            </a:extLst>
          </p:cNvPr>
          <p:cNvSpPr txBox="1"/>
          <p:nvPr/>
        </p:nvSpPr>
        <p:spPr>
          <a:xfrm>
            <a:off x="2278528" y="2564734"/>
            <a:ext cx="1735938" cy="523220"/>
          </a:xfrm>
          <a:prstGeom prst="rect">
            <a:avLst/>
          </a:prstGeom>
          <a:noFill/>
        </p:spPr>
        <p:txBody>
          <a:bodyPr wrap="square" rtlCol="0">
            <a:spAutoFit/>
          </a:bodyPr>
          <a:lstStyle/>
          <a:p>
            <a:r>
              <a:rPr lang="en-US" altLang="x-none" sz="2800" dirty="0" err="1">
                <a:solidFill>
                  <a:srgbClr val="000000"/>
                </a:solidFill>
                <a:latin typeface="Times New Roman" panose="02020603050405020304" pitchFamily="18" charset="0"/>
                <a:cs typeface="Times New Roman" panose="02020603050405020304" pitchFamily="18" charset="0"/>
              </a:rPr>
              <a:t>xây</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dựng</a:t>
            </a:r>
            <a:r>
              <a:rPr lang="en-US" altLang="x-none" sz="2800" dirty="0">
                <a:solidFill>
                  <a:srgbClr val="000000"/>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itchFamily="18" charset="0"/>
              <a:cs typeface="Times New Roman" pitchFamily="18" charset="0"/>
            </a:endParaRPr>
          </a:p>
        </p:txBody>
      </p:sp>
      <p:sp>
        <p:nvSpPr>
          <p:cNvPr id="17" name="TextBox 16">
            <a:extLst>
              <a:ext uri="{FF2B5EF4-FFF2-40B4-BE49-F238E27FC236}">
                <a16:creationId xmlns="" xmlns:a16="http://schemas.microsoft.com/office/drawing/2014/main" id="{67875416-22B3-EC43-941D-15277ECDECC1}"/>
              </a:ext>
            </a:extLst>
          </p:cNvPr>
          <p:cNvSpPr txBox="1"/>
          <p:nvPr/>
        </p:nvSpPr>
        <p:spPr>
          <a:xfrm>
            <a:off x="4797083" y="2973773"/>
            <a:ext cx="5472331" cy="523220"/>
          </a:xfrm>
          <a:prstGeom prst="rect">
            <a:avLst/>
          </a:prstGeom>
          <a:noFill/>
        </p:spPr>
        <p:txBody>
          <a:bodyPr wrap="square" rtlCol="0">
            <a:spAutoFit/>
          </a:bodyPr>
          <a:lstStyle/>
          <a:p>
            <a:r>
              <a:rPr lang="en-US" altLang="x-none" sz="2800" dirty="0" err="1">
                <a:solidFill>
                  <a:srgbClr val="000000"/>
                </a:solidFill>
                <a:latin typeface="Times New Roman" panose="02020603050405020304" pitchFamily="18" charset="0"/>
                <a:cs typeface="Times New Roman" panose="02020603050405020304" pitchFamily="18" charset="0"/>
              </a:rPr>
              <a:t>các</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nước</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gi</a:t>
            </a:r>
            <a:r>
              <a:rPr lang="en-US" altLang="x-none" sz="2800" dirty="0" err="1">
                <a:solidFill>
                  <a:srgbClr val="000000"/>
                </a:solidFill>
                <a:latin typeface="Times New Roman" panose="02020603050405020304" pitchFamily="18" charset="0"/>
                <a:ea typeface="Times New Roman" panose="02020603050405020304" pitchFamily="18" charset="0"/>
              </a:rPr>
              <a:t>à</a:t>
            </a:r>
            <a:r>
              <a:rPr lang="en-US" altLang="x-none" sz="2800" dirty="0" err="1">
                <a:solidFill>
                  <a:srgbClr val="000000"/>
                </a:solidFill>
                <a:latin typeface="Times New Roman" panose="02020603050405020304" pitchFamily="18" charset="0"/>
                <a:cs typeface="Times New Roman" panose="02020603050405020304" pitchFamily="18" charset="0"/>
              </a:rPr>
              <a:t>u</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mạnh</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trên</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thế</a:t>
            </a:r>
            <a:r>
              <a:rPr lang="en-US" altLang="x-none" sz="2800" dirty="0">
                <a:solidFill>
                  <a:srgbClr val="000000"/>
                </a:solidFill>
                <a:latin typeface="Times New Roman" panose="02020603050405020304" pitchFamily="18" charset="0"/>
                <a:cs typeface="Times New Roman" panose="02020603050405020304" pitchFamily="18" charset="0"/>
              </a:rPr>
              <a:t> </a:t>
            </a:r>
            <a:r>
              <a:rPr lang="en-US" altLang="x-none" sz="2800" dirty="0" err="1">
                <a:solidFill>
                  <a:srgbClr val="000000"/>
                </a:solidFill>
                <a:latin typeface="Times New Roman" panose="02020603050405020304" pitchFamily="18" charset="0"/>
                <a:cs typeface="Times New Roman" panose="02020603050405020304" pitchFamily="18" charset="0"/>
              </a:rPr>
              <a:t>giới</a:t>
            </a:r>
            <a:r>
              <a:rPr lang="en-US" altLang="x-none" sz="2800" dirty="0">
                <a:solidFill>
                  <a:srgbClr val="000000"/>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itchFamily="18" charset="0"/>
              <a:cs typeface="Times New Roman" pitchFamily="18" charset="0"/>
            </a:endParaRPr>
          </a:p>
        </p:txBody>
      </p:sp>
      <p:sp>
        <p:nvSpPr>
          <p:cNvPr id="18" name="TextBox 17">
            <a:extLst>
              <a:ext uri="{FF2B5EF4-FFF2-40B4-BE49-F238E27FC236}">
                <a16:creationId xmlns="" xmlns:a16="http://schemas.microsoft.com/office/drawing/2014/main" id="{2B79ED8B-93F0-3145-923D-E4297462871B}"/>
              </a:ext>
            </a:extLst>
          </p:cNvPr>
          <p:cNvSpPr txBox="1"/>
          <p:nvPr/>
        </p:nvSpPr>
        <p:spPr>
          <a:xfrm>
            <a:off x="3288971" y="3383102"/>
            <a:ext cx="8198668" cy="523220"/>
          </a:xfrm>
          <a:prstGeom prst="rect">
            <a:avLst/>
          </a:prstGeom>
          <a:noFill/>
        </p:spPr>
        <p:txBody>
          <a:bodyPr wrap="square" rtlCol="0">
            <a:spAutoFit/>
          </a:bodyPr>
          <a:lstStyle/>
          <a:p>
            <a:pPr algn="just"/>
            <a:r>
              <a:rPr lang="vi-VN" altLang="x-none" sz="2800" dirty="0">
                <a:solidFill>
                  <a:srgbClr val="000000"/>
                </a:solidFill>
                <a:latin typeface="Times New Roman" panose="02020603050405020304" pitchFamily="18" charset="0"/>
                <a:cs typeface="Times New Roman" panose="02020603050405020304" pitchFamily="18" charset="0"/>
              </a:rPr>
              <a:t>ng</a:t>
            </a:r>
            <a:r>
              <a:rPr lang="vi-VN" altLang="x-none" sz="2800" dirty="0">
                <a:solidFill>
                  <a:srgbClr val="000000"/>
                </a:solidFill>
                <a:latin typeface="Times New Roman" panose="02020603050405020304" pitchFamily="18" charset="0"/>
                <a:ea typeface="Times New Roman" panose="02020603050405020304" pitchFamily="18" charset="0"/>
              </a:rPr>
              <a:t>à</a:t>
            </a:r>
            <a:r>
              <a:rPr lang="vi-VN" altLang="x-none" sz="2800" dirty="0">
                <a:solidFill>
                  <a:srgbClr val="000000"/>
                </a:solidFill>
                <a:latin typeface="Times New Roman" panose="02020603050405020304" pitchFamily="18" charset="0"/>
                <a:cs typeface="Times New Roman" panose="02020603050405020304" pitchFamily="18" charset="0"/>
              </a:rPr>
              <a:t>y học sinh trở lại trường để bắt đầu v</a:t>
            </a:r>
            <a:r>
              <a:rPr lang="vi-VN" altLang="x-none" sz="2800" dirty="0">
                <a:solidFill>
                  <a:srgbClr val="000000"/>
                </a:solidFill>
                <a:latin typeface="Times New Roman" panose="02020603050405020304" pitchFamily="18" charset="0"/>
                <a:ea typeface="Times New Roman" panose="02020603050405020304" pitchFamily="18" charset="0"/>
              </a:rPr>
              <a:t>à</a:t>
            </a:r>
            <a:r>
              <a:rPr lang="vi-VN" altLang="x-none" sz="2800" dirty="0">
                <a:solidFill>
                  <a:srgbClr val="000000"/>
                </a:solidFill>
                <a:latin typeface="Times New Roman" panose="02020603050405020304" pitchFamily="18" charset="0"/>
                <a:cs typeface="Times New Roman" panose="02020603050405020304" pitchFamily="18" charset="0"/>
              </a:rPr>
              <a:t>o năm học.</a:t>
            </a:r>
          </a:p>
        </p:txBody>
      </p:sp>
      <p:sp>
        <p:nvSpPr>
          <p:cNvPr id="19" name="TextBox 18">
            <a:extLst>
              <a:ext uri="{FF2B5EF4-FFF2-40B4-BE49-F238E27FC236}">
                <a16:creationId xmlns="" xmlns:a16="http://schemas.microsoft.com/office/drawing/2014/main" id="{78142C0E-16EB-1F45-A294-7BC2D00FF549}"/>
              </a:ext>
            </a:extLst>
          </p:cNvPr>
          <p:cNvSpPr txBox="1"/>
          <p:nvPr/>
        </p:nvSpPr>
        <p:spPr>
          <a:xfrm>
            <a:off x="2191620" y="3808179"/>
            <a:ext cx="10178704" cy="523220"/>
          </a:xfrm>
          <a:prstGeom prst="rect">
            <a:avLst/>
          </a:prstGeom>
          <a:noFill/>
        </p:spPr>
        <p:txBody>
          <a:bodyPr wrap="square" rtlCol="0">
            <a:spAutoFit/>
          </a:bodyPr>
          <a:lstStyle/>
          <a:p>
            <a:pPr algn="just"/>
            <a:r>
              <a:rPr lang="vi-VN" altLang="x-none" sz="2800" dirty="0">
                <a:solidFill>
                  <a:srgbClr val="000000"/>
                </a:solidFill>
                <a:latin typeface="Times New Roman" panose="02020603050405020304" pitchFamily="18" charset="0"/>
                <a:cs typeface="Times New Roman" panose="02020603050405020304" pitchFamily="18" charset="0"/>
              </a:rPr>
              <a:t>nghĩa đen l</a:t>
            </a:r>
            <a:r>
              <a:rPr lang="vi-VN" altLang="x-none" sz="2800" dirty="0">
                <a:solidFill>
                  <a:srgbClr val="000000"/>
                </a:solidFill>
                <a:latin typeface="Times New Roman" panose="02020603050405020304" pitchFamily="18" charset="0"/>
                <a:ea typeface="Times New Roman" panose="02020603050405020304" pitchFamily="18" charset="0"/>
              </a:rPr>
              <a:t>à</a:t>
            </a:r>
            <a:r>
              <a:rPr lang="vi-VN" altLang="x-none" sz="2800" dirty="0">
                <a:solidFill>
                  <a:srgbClr val="000000"/>
                </a:solidFill>
                <a:latin typeface="Times New Roman" panose="02020603050405020304" pitchFamily="18" charset="0"/>
                <a:cs typeface="Times New Roman" panose="02020603050405020304" pitchFamily="18" charset="0"/>
              </a:rPr>
              <a:t> sinh ra cùng trong một bọc, nghĩa thường dùng l</a:t>
            </a:r>
            <a:r>
              <a:rPr lang="vi-VN" altLang="x-none" sz="2800" dirty="0">
                <a:solidFill>
                  <a:srgbClr val="000000"/>
                </a:solidFill>
                <a:latin typeface="Times New Roman" panose="02020603050405020304" pitchFamily="18" charset="0"/>
                <a:ea typeface="Times New Roman" panose="02020603050405020304" pitchFamily="18" charset="0"/>
              </a:rPr>
              <a:t>à</a:t>
            </a:r>
            <a:r>
              <a:rPr lang="vi-VN" altLang="x-none" sz="2800" dirty="0">
                <a:solidFill>
                  <a:srgbClr val="000000"/>
                </a:solidFill>
                <a:latin typeface="Times New Roman" panose="02020603050405020304" pitchFamily="18" charset="0"/>
                <a:cs typeface="Times New Roman" panose="02020603050405020304" pitchFamily="18" charset="0"/>
              </a:rPr>
              <a:t> cùng</a:t>
            </a:r>
          </a:p>
        </p:txBody>
      </p:sp>
      <p:sp>
        <p:nvSpPr>
          <p:cNvPr id="20" name="TextBox 19">
            <a:extLst>
              <a:ext uri="{FF2B5EF4-FFF2-40B4-BE49-F238E27FC236}">
                <a16:creationId xmlns="" xmlns:a16="http://schemas.microsoft.com/office/drawing/2014/main" id="{29EB0CFE-7DE2-4243-A224-D78293DA62F6}"/>
              </a:ext>
            </a:extLst>
          </p:cNvPr>
          <p:cNvSpPr txBox="1"/>
          <p:nvPr/>
        </p:nvSpPr>
        <p:spPr>
          <a:xfrm>
            <a:off x="486410" y="4315159"/>
            <a:ext cx="2660087" cy="523220"/>
          </a:xfrm>
          <a:prstGeom prst="rect">
            <a:avLst/>
          </a:prstGeom>
          <a:noFill/>
        </p:spPr>
        <p:txBody>
          <a:bodyPr wrap="square" rtlCol="0">
            <a:spAutoFit/>
          </a:bodyPr>
          <a:lstStyle/>
          <a:p>
            <a:r>
              <a:rPr lang="vi-VN" altLang="x-none" sz="2800" dirty="0">
                <a:solidFill>
                  <a:srgbClr val="000000"/>
                </a:solidFill>
                <a:latin typeface="Times New Roman" panose="02020603050405020304" pitchFamily="18" charset="0"/>
                <a:cs typeface="Times New Roman" panose="02020603050405020304" pitchFamily="18" charset="0"/>
              </a:rPr>
              <a:t>trong một nước.</a:t>
            </a:r>
            <a:endParaRPr lang="en-US" sz="2800" dirty="0">
              <a:solidFill>
                <a:srgbClr val="0000FF"/>
              </a:solidFill>
              <a:latin typeface="Times New Roman" pitchFamily="18" charset="0"/>
              <a:cs typeface="Times New Roman" pitchFamily="18" charset="0"/>
            </a:endParaRPr>
          </a:p>
        </p:txBody>
      </p:sp>
      <p:sp>
        <p:nvSpPr>
          <p:cNvPr id="22" name="TextBox 21">
            <a:extLst>
              <a:ext uri="{FF2B5EF4-FFF2-40B4-BE49-F238E27FC236}">
                <a16:creationId xmlns="" xmlns:a16="http://schemas.microsoft.com/office/drawing/2014/main" id="{AE2DE864-DD68-7749-9400-7A795628BF8F}"/>
              </a:ext>
            </a:extLst>
          </p:cNvPr>
          <p:cNvSpPr txBox="1"/>
          <p:nvPr/>
        </p:nvSpPr>
        <p:spPr>
          <a:xfrm>
            <a:off x="1526886" y="4707421"/>
            <a:ext cx="10178704" cy="523220"/>
          </a:xfrm>
          <a:prstGeom prst="rect">
            <a:avLst/>
          </a:prstGeom>
          <a:noFill/>
        </p:spPr>
        <p:txBody>
          <a:bodyPr wrap="square" rtlCol="0">
            <a:spAutoFit/>
          </a:bodyPr>
          <a:lstStyle/>
          <a:p>
            <a:pPr algn="just"/>
            <a:r>
              <a:rPr lang="vi-VN" altLang="x-none" sz="2800" dirty="0">
                <a:solidFill>
                  <a:srgbClr val="000000"/>
                </a:solidFill>
                <a:latin typeface="Times New Roman" panose="02020603050405020304" pitchFamily="18" charset="0"/>
                <a:cs typeface="Times New Roman" panose="02020603050405020304" pitchFamily="18" charset="0"/>
              </a:rPr>
              <a:t>bị mất quyền tự do, quyền l</a:t>
            </a:r>
            <a:r>
              <a:rPr lang="vi-VN" altLang="x-none" sz="2800" dirty="0">
                <a:solidFill>
                  <a:srgbClr val="000000"/>
                </a:solidFill>
                <a:latin typeface="Times New Roman" panose="02020603050405020304" pitchFamily="18" charset="0"/>
                <a:ea typeface="Times New Roman" panose="02020603050405020304" pitchFamily="18" charset="0"/>
              </a:rPr>
              <a:t>à</a:t>
            </a:r>
            <a:r>
              <a:rPr lang="vi-VN" altLang="x-none" sz="2800" dirty="0">
                <a:solidFill>
                  <a:srgbClr val="000000"/>
                </a:solidFill>
                <a:latin typeface="Times New Roman" panose="02020603050405020304" pitchFamily="18" charset="0"/>
                <a:cs typeface="Times New Roman" panose="02020603050405020304" pitchFamily="18" charset="0"/>
              </a:rPr>
              <a:t>m chủ, bị kẻ khác thống trị, áp bức</a:t>
            </a:r>
            <a:r>
              <a:rPr lang="en-US" altLang="x-none" sz="2800" dirty="0">
                <a:solidFill>
                  <a:srgbClr val="000000"/>
                </a:solidFill>
                <a:latin typeface="Times New Roman" panose="02020603050405020304" pitchFamily="18" charset="0"/>
                <a:cs typeface="Times New Roman" panose="02020603050405020304" pitchFamily="18" charset="0"/>
              </a:rPr>
              <a:t>.</a:t>
            </a:r>
            <a:endParaRPr lang="vi-VN" altLang="x-none"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592276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 calcmode="lin" valueType="num">
                                      <p:cBhvr additive="base">
                                        <p:cTn id="7" dur="500" fill="hold"/>
                                        <p:tgtEl>
                                          <p:spTgt spid="102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2">
                                            <p:txEl>
                                              <p:pRg st="1" end="1"/>
                                            </p:txEl>
                                          </p:spTgt>
                                        </p:tgtEl>
                                        <p:attrNameLst>
                                          <p:attrName>style.visibility</p:attrName>
                                        </p:attrNameLst>
                                      </p:cBhvr>
                                      <p:to>
                                        <p:strVal val="visible"/>
                                      </p:to>
                                    </p:set>
                                    <p:anim calcmode="lin" valueType="num">
                                      <p:cBhvr additive="base">
                                        <p:cTn id="19" dur="500" fill="hold"/>
                                        <p:tgtEl>
                                          <p:spTgt spid="1024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additive="base">
                                        <p:cTn id="2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42">
                                            <p:txEl>
                                              <p:pRg st="2" end="2"/>
                                            </p:txEl>
                                          </p:spTgt>
                                        </p:tgtEl>
                                        <p:attrNameLst>
                                          <p:attrName>style.visibility</p:attrName>
                                        </p:attrNameLst>
                                      </p:cBhvr>
                                      <p:to>
                                        <p:strVal val="visible"/>
                                      </p:to>
                                    </p:set>
                                    <p:anim calcmode="lin" valueType="num">
                                      <p:cBhvr additive="base">
                                        <p:cTn id="31" dur="500" fill="hold"/>
                                        <p:tgtEl>
                                          <p:spTgt spid="1024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 calcmode="lin" valueType="num">
                                      <p:cBhvr additive="base">
                                        <p:cTn id="3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42">
                                            <p:txEl>
                                              <p:pRg st="3" end="3"/>
                                            </p:txEl>
                                          </p:spTgt>
                                        </p:tgtEl>
                                        <p:attrNameLst>
                                          <p:attrName>style.visibility</p:attrName>
                                        </p:attrNameLst>
                                      </p:cBhvr>
                                      <p:to>
                                        <p:strVal val="visible"/>
                                      </p:to>
                                    </p:set>
                                    <p:anim calcmode="lin" valueType="num">
                                      <p:cBhvr additive="base">
                                        <p:cTn id="43" dur="500" fill="hold"/>
                                        <p:tgtEl>
                                          <p:spTgt spid="10242">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
                                            <p:txEl>
                                              <p:pRg st="0" end="0"/>
                                            </p:txEl>
                                          </p:spTgt>
                                        </p:tgtEl>
                                        <p:attrNameLst>
                                          <p:attrName>style.visibility</p:attrName>
                                        </p:attrNameLst>
                                      </p:cBhvr>
                                      <p:to>
                                        <p:strVal val="visible"/>
                                      </p:to>
                                    </p:set>
                                    <p:anim calcmode="lin" valueType="num">
                                      <p:cBhvr additive="base">
                                        <p:cTn id="4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242">
                                            <p:txEl>
                                              <p:pRg st="4" end="4"/>
                                            </p:txEl>
                                          </p:spTgt>
                                        </p:tgtEl>
                                        <p:attrNameLst>
                                          <p:attrName>style.visibility</p:attrName>
                                        </p:attrNameLst>
                                      </p:cBhvr>
                                      <p:to>
                                        <p:strVal val="visible"/>
                                      </p:to>
                                    </p:set>
                                    <p:anim calcmode="lin" valueType="num">
                                      <p:cBhvr additive="base">
                                        <p:cTn id="55" dur="500" fill="hold"/>
                                        <p:tgtEl>
                                          <p:spTgt spid="10242">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24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 calcmode="lin" valueType="num">
                                      <p:cBhvr additive="base">
                                        <p:cTn id="6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2" presetClass="entr" presetSubtype="4" fill="hold" nodeType="afterEffect">
                                  <p:stCondLst>
                                    <p:cond delay="0"/>
                                  </p:stCondLst>
                                  <p:childTnLst>
                                    <p:set>
                                      <p:cBhvr>
                                        <p:cTn id="65" dur="1" fill="hold">
                                          <p:stCondLst>
                                            <p:cond delay="0"/>
                                          </p:stCondLst>
                                        </p:cTn>
                                        <p:tgtEl>
                                          <p:spTgt spid="20">
                                            <p:txEl>
                                              <p:pRg st="0" end="0"/>
                                            </p:txEl>
                                          </p:spTgt>
                                        </p:tgtEl>
                                        <p:attrNameLst>
                                          <p:attrName>style.visibility</p:attrName>
                                        </p:attrNameLst>
                                      </p:cBhvr>
                                      <p:to>
                                        <p:strVal val="visible"/>
                                      </p:to>
                                    </p:set>
                                    <p:anim calcmode="lin" valueType="num">
                                      <p:cBhvr additive="base">
                                        <p:cTn id="66"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0242">
                                            <p:txEl>
                                              <p:pRg st="6" end="6"/>
                                            </p:txEl>
                                          </p:spTgt>
                                        </p:tgtEl>
                                        <p:attrNameLst>
                                          <p:attrName>style.visibility</p:attrName>
                                        </p:attrNameLst>
                                      </p:cBhvr>
                                      <p:to>
                                        <p:strVal val="visible"/>
                                      </p:to>
                                    </p:set>
                                    <p:anim calcmode="lin" valueType="num">
                                      <p:cBhvr additive="base">
                                        <p:cTn id="72" dur="500" fill="hold"/>
                                        <p:tgtEl>
                                          <p:spTgt spid="10242">
                                            <p:txEl>
                                              <p:pRg st="6" end="6"/>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024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2">
                                            <p:txEl>
                                              <p:pRg st="0" end="0"/>
                                            </p:txEl>
                                          </p:spTgt>
                                        </p:tgtEl>
                                        <p:attrNameLst>
                                          <p:attrName>style.visibility</p:attrName>
                                        </p:attrNameLst>
                                      </p:cBhvr>
                                      <p:to>
                                        <p:strVal val="visible"/>
                                      </p:to>
                                    </p:set>
                                    <p:anim calcmode="lin" valueType="num">
                                      <p:cBhvr additive="base">
                                        <p:cTn id="78"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4">
            <a:extLst>
              <a:ext uri="{FF2B5EF4-FFF2-40B4-BE49-F238E27FC236}">
                <a16:creationId xmlns="" xmlns:a16="http://schemas.microsoft.com/office/drawing/2014/main" id="{5C1B4802-42A3-4400-A91B-52E2CE43EFD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709" y="3"/>
            <a:ext cx="12210709" cy="6858001"/>
          </a:xfrm>
          <a:prstGeom prst="rect">
            <a:avLst/>
          </a:prstGeom>
        </p:spPr>
      </p:pic>
      <p:sp>
        <p:nvSpPr>
          <p:cNvPr id="10243" name="Rectangle 2"/>
          <p:cNvSpPr/>
          <p:nvPr/>
        </p:nvSpPr>
        <p:spPr>
          <a:xfrm>
            <a:off x="4240137" y="174302"/>
            <a:ext cx="5256288" cy="60198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a:endParaRPr lang="en-US" altLang="vi-VN" sz="3200" b="1" dirty="0">
              <a:solidFill>
                <a:srgbClr val="FF0000"/>
              </a:solidFill>
              <a:latin typeface="Times New Roman" panose="02020603050405020304" pitchFamily="18" charset="0"/>
            </a:endParaRPr>
          </a:p>
          <a:p>
            <a:pPr algn="ctr"/>
            <a:r>
              <a:rPr lang="vi-VN" altLang="vi-VN" sz="3200" b="1" dirty="0">
                <a:solidFill>
                  <a:srgbClr val="FF0000"/>
                </a:solidFill>
                <a:latin typeface="Times New Roman" panose="02020603050405020304" pitchFamily="18" charset="0"/>
              </a:rPr>
              <a:t>Hoạt động </a:t>
            </a:r>
            <a:r>
              <a:rPr lang="en-US" altLang="vi-VN" sz="3200" b="1" dirty="0">
                <a:solidFill>
                  <a:srgbClr val="FF0000"/>
                </a:solidFill>
                <a:latin typeface="Times New Roman" panose="02020603050405020304" pitchFamily="18" charset="0"/>
              </a:rPr>
              <a:t>2</a:t>
            </a:r>
            <a:r>
              <a:rPr lang="vi-VN" altLang="vi-VN" sz="3200" b="1" dirty="0">
                <a:solidFill>
                  <a:srgbClr val="FF0000"/>
                </a:solidFill>
                <a:latin typeface="Times New Roman" panose="02020603050405020304" pitchFamily="18" charset="0"/>
              </a:rPr>
              <a:t>:</a:t>
            </a:r>
            <a:r>
              <a:rPr lang="en-US" altLang="vi-VN" sz="3200" b="1" dirty="0">
                <a:solidFill>
                  <a:srgbClr val="FF0000"/>
                </a:solidFill>
                <a:latin typeface="Times New Roman" panose="02020603050405020304" pitchFamily="18" charset="0"/>
              </a:rPr>
              <a:t> Tìm </a:t>
            </a:r>
            <a:r>
              <a:rPr lang="en-US" altLang="vi-VN" sz="3200" b="1" dirty="0" err="1">
                <a:solidFill>
                  <a:srgbClr val="FF0000"/>
                </a:solidFill>
                <a:latin typeface="Times New Roman" panose="02020603050405020304" pitchFamily="18" charset="0"/>
              </a:rPr>
              <a:t>hiểu</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bài</a:t>
            </a:r>
            <a:endParaRPr lang="en-US" altLang="vi-VN" sz="3200" b="1" dirty="0">
              <a:solidFill>
                <a:srgbClr val="FF0000"/>
              </a:solidFill>
              <a:latin typeface="Times New Roman" panose="02020603050405020304" pitchFamily="18" charset="0"/>
            </a:endParaRPr>
          </a:p>
          <a:p>
            <a:pPr algn="ctr"/>
            <a:endParaRPr lang="en-US" altLang="vi-VN" sz="3200" b="1" dirty="0">
              <a:solidFill>
                <a:srgbClr val="FF0000"/>
              </a:solidFill>
              <a:latin typeface="Times New Roman" panose="02020603050405020304" pitchFamily="18" charset="0"/>
            </a:endParaRPr>
          </a:p>
        </p:txBody>
      </p:sp>
      <p:sp>
        <p:nvSpPr>
          <p:cNvPr id="13" name="Rectangle 2"/>
          <p:cNvSpPr/>
          <p:nvPr/>
        </p:nvSpPr>
        <p:spPr>
          <a:xfrm>
            <a:off x="3820584" y="1993900"/>
            <a:ext cx="7880349" cy="1193800"/>
          </a:xfrm>
          <a:prstGeom prst="rect">
            <a:avLst/>
          </a:prstGeom>
          <a:noFill/>
          <a:ln w="9525">
            <a:noFill/>
          </a:ln>
        </p:spPr>
        <p:txBody>
          <a:bodyPr anchor="ctr"/>
          <a:lstStyle/>
          <a:p>
            <a:pPr algn="just">
              <a:spcBef>
                <a:spcPct val="50000"/>
              </a:spcBef>
            </a:pPr>
            <a:r>
              <a:rPr lang="en-US" altLang="vi-VN" sz="2800" b="1" dirty="0">
                <a:solidFill>
                  <a:srgbClr val="000000"/>
                </a:solidFill>
                <a:latin typeface="Times New Roman" panose="02020603050405020304" pitchFamily="18" charset="0"/>
                <a:cs typeface="Times New Roman" panose="02020603050405020304" pitchFamily="18" charset="0"/>
              </a:rPr>
              <a:t>   </a:t>
            </a:r>
            <a:endParaRPr lang="en-US" altLang="vi-VN" sz="2800" b="1" dirty="0">
              <a:solidFill>
                <a:srgbClr val="000000"/>
              </a:solidFill>
              <a:latin typeface="Times New Roman" panose="02020603050405020304" pitchFamily="18" charset="0"/>
              <a:ea typeface="Times New Roman" panose="02020603050405020304" pitchFamily="18" charset="0"/>
            </a:endParaRPr>
          </a:p>
        </p:txBody>
      </p:sp>
      <p:pic>
        <p:nvPicPr>
          <p:cNvPr id="100" name="Content Placeholder 99"/>
          <p:cNvPicPr>
            <a:picLocks noGrp="1" noChangeAspect="1"/>
          </p:cNvPicPr>
          <p:nvPr>
            <p:ph sz="half" idx="1"/>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840545" y="3660228"/>
            <a:ext cx="1905000" cy="1428750"/>
          </a:xfrm>
          <a:prstGeom prst="rect">
            <a:avLst/>
          </a:prstGeom>
          <a:noFill/>
          <a:ln w="9525">
            <a:noFill/>
          </a:ln>
        </p:spPr>
      </p:pic>
      <p:pic>
        <p:nvPicPr>
          <p:cNvPr id="6" name="Content Placeholder 99"/>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912729" y="2741142"/>
            <a:ext cx="2111587" cy="1085215"/>
          </a:xfrm>
          <a:prstGeom prst="rect">
            <a:avLst/>
          </a:prstGeom>
          <a:noFill/>
          <a:ln w="9525">
            <a:noFill/>
          </a:ln>
        </p:spPr>
      </p:pic>
      <p:pic>
        <p:nvPicPr>
          <p:cNvPr id="7" name="Content Placeholder 99"/>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181415" y="3688944"/>
            <a:ext cx="2082800" cy="1238250"/>
          </a:xfrm>
          <a:prstGeom prst="rect">
            <a:avLst/>
          </a:prstGeom>
          <a:noFill/>
          <a:ln w="9525">
            <a:noFill/>
          </a:ln>
        </p:spPr>
      </p:pic>
      <p:pic>
        <p:nvPicPr>
          <p:cNvPr id="101" name="Picture 100"/>
          <p:cNvPicPr/>
          <p:nvPr/>
        </p:nvPicPr>
        <p:blipFill>
          <a:blip r:embed="rId6"/>
          <a:stretch>
            <a:fillRect/>
          </a:stretch>
        </p:blipFill>
        <p:spPr>
          <a:xfrm>
            <a:off x="4831927" y="887730"/>
            <a:ext cx="4975860" cy="1165225"/>
          </a:xfrm>
          <a:prstGeom prst="rect">
            <a:avLst/>
          </a:prstGeom>
          <a:noFill/>
          <a:ln w="9525">
            <a:noFill/>
          </a:ln>
        </p:spPr>
      </p:pic>
      <p:sp>
        <p:nvSpPr>
          <p:cNvPr id="8" name="Rounded Rectangle 7"/>
          <p:cNvSpPr/>
          <p:nvPr/>
        </p:nvSpPr>
        <p:spPr>
          <a:xfrm>
            <a:off x="2909943" y="763105"/>
            <a:ext cx="2037080" cy="1355420"/>
          </a:xfrm>
          <a:prstGeom prst="roundRect">
            <a:avLst/>
          </a:prstGeom>
          <a:solidFill>
            <a:schemeClr val="accent5">
              <a:lumMod val="9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00CC"/>
                </a:solidFill>
                <a:latin typeface="Times New Roman" panose="02020603050405020304" pitchFamily="18" charset="0"/>
                <a:cs typeface="Times New Roman" panose="02020603050405020304" pitchFamily="18" charset="0"/>
              </a:rPr>
              <a:t>Trò</a:t>
            </a:r>
            <a:r>
              <a:rPr lang="en-US" sz="4800" dirty="0">
                <a:solidFill>
                  <a:srgbClr val="0000CC"/>
                </a:solidFill>
                <a:latin typeface="Times New Roman" panose="02020603050405020304" pitchFamily="18" charset="0"/>
                <a:cs typeface="Times New Roman" panose="02020603050405020304" pitchFamily="18" charset="0"/>
              </a:rPr>
              <a:t> </a:t>
            </a:r>
            <a:r>
              <a:rPr lang="en-US" sz="4800" dirty="0" err="1">
                <a:solidFill>
                  <a:srgbClr val="0000CC"/>
                </a:solidFill>
                <a:latin typeface="Times New Roman" panose="02020603050405020304" pitchFamily="18" charset="0"/>
                <a:cs typeface="Times New Roman" panose="02020603050405020304" pitchFamily="18" charset="0"/>
              </a:rPr>
              <a:t>chơi</a:t>
            </a:r>
            <a:endParaRPr lang="en-US" sz="4800" dirty="0">
              <a:solidFill>
                <a:srgbClr val="0000CC"/>
              </a:solidFill>
              <a:latin typeface="Times New Roman" panose="02020603050405020304" pitchFamily="18" charset="0"/>
              <a:cs typeface="Times New Roman" panose="02020603050405020304" pitchFamily="18" charset="0"/>
            </a:endParaRPr>
          </a:p>
        </p:txBody>
      </p:sp>
      <p:sp>
        <p:nvSpPr>
          <p:cNvPr id="10" name="Flowchart: Connector 9"/>
          <p:cNvSpPr/>
          <p:nvPr/>
        </p:nvSpPr>
        <p:spPr>
          <a:xfrm>
            <a:off x="5367462" y="3917981"/>
            <a:ext cx="1021927" cy="599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FFFF"/>
                </a:solidFill>
                <a:latin typeface="Times New Roman" panose="02020603050405020304" pitchFamily="18" charset="0"/>
                <a:cs typeface="Times New Roman" panose="02020603050405020304" pitchFamily="18" charset="0"/>
              </a:rPr>
              <a:t>1</a:t>
            </a:r>
          </a:p>
        </p:txBody>
      </p:sp>
      <p:sp>
        <p:nvSpPr>
          <p:cNvPr id="11" name="Flowchart: Connector 10"/>
          <p:cNvSpPr/>
          <p:nvPr/>
        </p:nvSpPr>
        <p:spPr>
          <a:xfrm>
            <a:off x="2152434" y="5088978"/>
            <a:ext cx="1021927" cy="599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FFFF"/>
                </a:solidFill>
                <a:latin typeface="Times New Roman" panose="02020603050405020304" pitchFamily="18" charset="0"/>
                <a:cs typeface="Times New Roman" panose="02020603050405020304" pitchFamily="18" charset="0"/>
              </a:rPr>
              <a:t>3</a:t>
            </a:r>
          </a:p>
        </p:txBody>
      </p:sp>
      <p:sp>
        <p:nvSpPr>
          <p:cNvPr id="15" name="Flowchart: Connector 14"/>
          <p:cNvSpPr/>
          <p:nvPr/>
        </p:nvSpPr>
        <p:spPr>
          <a:xfrm>
            <a:off x="8785860" y="5008337"/>
            <a:ext cx="1021927" cy="599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FF"/>
                </a:solidFill>
                <a:latin typeface="Times New Roman" panose="02020603050405020304" pitchFamily="18" charset="0"/>
                <a:cs typeface="Times New Roman" panose="02020603050405020304" pitchFamily="18" charset="0"/>
              </a:rPr>
              <a:t>2</a:t>
            </a:r>
          </a:p>
        </p:txBody>
      </p:sp>
      <p:pic>
        <p:nvPicPr>
          <p:cNvPr id="23" name="Content Placeholder 4">
            <a:extLst>
              <a:ext uri="{FF2B5EF4-FFF2-40B4-BE49-F238E27FC236}">
                <a16:creationId xmlns="" xmlns:a16="http://schemas.microsoft.com/office/drawing/2014/main" id="{0C2AB5E4-0E88-1E4F-BAEE-94ECE591EB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991" y="212214"/>
            <a:ext cx="1377323" cy="1377323"/>
          </a:xfrm>
          <a:prstGeom prst="rect">
            <a:avLst/>
          </a:prstGeom>
          <a:noFill/>
          <a:ln w="9525">
            <a:noFill/>
          </a:ln>
        </p:spPr>
      </p:pic>
    </p:spTree>
    <p:extLst>
      <p:ext uri="{BB962C8B-B14F-4D97-AF65-F5344CB8AC3E}">
        <p14:creationId xmlns:p14="http://schemas.microsoft.com/office/powerpoint/2010/main" val="356238412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a:extLst>
              <a:ext uri="{FF2B5EF4-FFF2-40B4-BE49-F238E27FC236}">
                <a16:creationId xmlns="" xmlns:a16="http://schemas.microsoft.com/office/drawing/2014/main" id="{1ED6B446-AC97-4182-B9D7-F20638FCE5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709" y="3"/>
            <a:ext cx="12210709" cy="6858001"/>
          </a:xfrm>
          <a:prstGeom prst="rect">
            <a:avLst/>
          </a:prstGeom>
        </p:spPr>
      </p:pic>
      <p:sp>
        <p:nvSpPr>
          <p:cNvPr id="7" name="TextBox 6"/>
          <p:cNvSpPr txBox="1"/>
          <p:nvPr/>
        </p:nvSpPr>
        <p:spPr>
          <a:xfrm>
            <a:off x="2000640" y="1112969"/>
            <a:ext cx="9093037" cy="95313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err="1">
                <a:solidFill>
                  <a:srgbClr val="0000CC"/>
                </a:solidFill>
                <a:latin typeface="Times New Roman" panose="02020603050405020304" pitchFamily="18" charset="0"/>
                <a:cs typeface="Times New Roman" panose="02020603050405020304" pitchFamily="18" charset="0"/>
              </a:rPr>
              <a:t>Câu</a:t>
            </a:r>
            <a:r>
              <a:rPr lang="en-US" sz="2800" b="1" dirty="0">
                <a:solidFill>
                  <a:srgbClr val="0000CC"/>
                </a:solidFill>
                <a:latin typeface="Times New Roman" panose="02020603050405020304" pitchFamily="18" charset="0"/>
                <a:cs typeface="Times New Roman" panose="02020603050405020304" pitchFamily="18" charset="0"/>
              </a:rPr>
              <a:t> 1. Đâu không phải là ý nghĩa đặc biệt của ngày khai trường tháng 9 </a:t>
            </a:r>
            <a:r>
              <a:rPr lang="en-US" sz="2800" b="1" dirty="0" err="1">
                <a:solidFill>
                  <a:srgbClr val="0000CC"/>
                </a:solidFill>
                <a:latin typeface="Times New Roman" panose="02020603050405020304" pitchFamily="18" charset="0"/>
                <a:cs typeface="Times New Roman" panose="02020603050405020304" pitchFamily="18" charset="0"/>
              </a:rPr>
              <a:t>năm</a:t>
            </a:r>
            <a:r>
              <a:rPr lang="en-US" sz="2800" b="1" dirty="0">
                <a:solidFill>
                  <a:srgbClr val="0000CC"/>
                </a:solidFill>
                <a:latin typeface="Times New Roman" panose="02020603050405020304" pitchFamily="18" charset="0"/>
                <a:cs typeface="Times New Roman" panose="02020603050405020304" pitchFamily="18" charset="0"/>
              </a:rPr>
              <a:t> 1945?</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33982" y="2644198"/>
            <a:ext cx="10737160" cy="32808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80000"/>
              </a:lnSpc>
            </a:pPr>
            <a:r>
              <a:rPr lang="en-US" sz="2800" kern="800" dirty="0">
                <a:solidFill>
                  <a:srgbClr val="0000CC"/>
                </a:solidFill>
                <a:latin typeface="Times New Roman" panose="02020603050405020304" pitchFamily="18" charset="0"/>
                <a:cs typeface="Times New Roman" panose="02020603050405020304" pitchFamily="18" charset="0"/>
              </a:rPr>
              <a:t>A. </a:t>
            </a:r>
            <a:r>
              <a:rPr lang="en-US" sz="2800" kern="800" dirty="0" err="1">
                <a:solidFill>
                  <a:srgbClr val="0000CC"/>
                </a:solidFill>
                <a:latin typeface="Times New Roman" panose="02020603050405020304" pitchFamily="18" charset="0"/>
                <a:cs typeface="Times New Roman" panose="02020603050405020304" pitchFamily="18" charset="0"/>
              </a:rPr>
              <a:t>Đây</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là</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ngày</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khai</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trường</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đầu</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tiên</a:t>
            </a:r>
            <a:r>
              <a:rPr lang="en-US" sz="2800" kern="800" dirty="0">
                <a:solidFill>
                  <a:srgbClr val="0000CC"/>
                </a:solidFill>
                <a:latin typeface="Times New Roman" panose="02020603050405020304" pitchFamily="18" charset="0"/>
                <a:cs typeface="Times New Roman" panose="02020603050405020304" pitchFamily="18" charset="0"/>
              </a:rPr>
              <a:t> ở </a:t>
            </a:r>
            <a:r>
              <a:rPr lang="en-US" sz="2800" kern="800" dirty="0" err="1">
                <a:solidFill>
                  <a:srgbClr val="0000CC"/>
                </a:solidFill>
                <a:latin typeface="Times New Roman" panose="02020603050405020304" pitchFamily="18" charset="0"/>
                <a:cs typeface="Times New Roman" panose="02020603050405020304" pitchFamily="18" charset="0"/>
              </a:rPr>
              <a:t>nước</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Việt</a:t>
            </a:r>
            <a:r>
              <a:rPr lang="en-US" sz="2800" kern="800" dirty="0">
                <a:solidFill>
                  <a:srgbClr val="0000CC"/>
                </a:solidFill>
                <a:latin typeface="Times New Roman" panose="02020603050405020304" pitchFamily="18" charset="0"/>
                <a:cs typeface="Times New Roman" panose="02020603050405020304" pitchFamily="18" charset="0"/>
              </a:rPr>
              <a:t> Nam </a:t>
            </a:r>
            <a:r>
              <a:rPr lang="en-US" sz="2800" kern="800" dirty="0" err="1">
                <a:solidFill>
                  <a:srgbClr val="0000CC"/>
                </a:solidFill>
                <a:latin typeface="Times New Roman" panose="02020603050405020304" pitchFamily="18" charset="0"/>
                <a:cs typeface="Times New Roman" panose="02020603050405020304" pitchFamily="18" charset="0"/>
              </a:rPr>
              <a:t>dân</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chủ</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Cộng</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hòa</a:t>
            </a:r>
            <a:r>
              <a:rPr lang="en-US" sz="2800" kern="800" dirty="0">
                <a:solidFill>
                  <a:srgbClr val="0000CC"/>
                </a:solidFill>
                <a:latin typeface="Times New Roman" panose="02020603050405020304" pitchFamily="18" charset="0"/>
                <a:cs typeface="Times New Roman" panose="02020603050405020304" pitchFamily="18" charset="0"/>
              </a:rPr>
              <a:t>.</a:t>
            </a:r>
          </a:p>
          <a:p>
            <a:pPr algn="just">
              <a:lnSpc>
                <a:spcPct val="80000"/>
              </a:lnSpc>
            </a:pPr>
            <a:endParaRPr lang="en-US" sz="2800" kern="800" dirty="0">
              <a:solidFill>
                <a:srgbClr val="0000CC"/>
              </a:solidFill>
              <a:latin typeface="Times New Roman" panose="02020603050405020304" pitchFamily="18" charset="0"/>
              <a:cs typeface="Times New Roman" panose="02020603050405020304" pitchFamily="18" charset="0"/>
            </a:endParaRPr>
          </a:p>
          <a:p>
            <a:pPr algn="just">
              <a:lnSpc>
                <a:spcPct val="80000"/>
              </a:lnSpc>
            </a:pPr>
            <a:r>
              <a:rPr lang="en-US" sz="2800" kern="800" dirty="0">
                <a:solidFill>
                  <a:srgbClr val="0000CC"/>
                </a:solidFill>
                <a:latin typeface="Times New Roman" panose="02020603050405020304" pitchFamily="18" charset="0"/>
                <a:cs typeface="Times New Roman" panose="02020603050405020304" pitchFamily="18" charset="0"/>
              </a:rPr>
              <a:t>B. </a:t>
            </a:r>
            <a:r>
              <a:rPr lang="en-US" sz="2800" kern="800" dirty="0" err="1">
                <a:solidFill>
                  <a:srgbClr val="0000CC"/>
                </a:solidFill>
                <a:latin typeface="Times New Roman" panose="02020603050405020304" pitchFamily="18" charset="0"/>
                <a:cs typeface="Times New Roman" panose="02020603050405020304" pitchFamily="18" charset="0"/>
              </a:rPr>
              <a:t>Từ</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đây</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các</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em</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được</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hưởng</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một</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nền</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giáo</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dục</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hoàn</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toàn</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Việt</a:t>
            </a:r>
            <a:r>
              <a:rPr lang="en-US" sz="2800" kern="800" dirty="0">
                <a:solidFill>
                  <a:srgbClr val="0000CC"/>
                </a:solidFill>
                <a:latin typeface="Times New Roman" panose="02020603050405020304" pitchFamily="18" charset="0"/>
                <a:cs typeface="Times New Roman" panose="02020603050405020304" pitchFamily="18" charset="0"/>
              </a:rPr>
              <a:t> Nam.</a:t>
            </a:r>
          </a:p>
          <a:p>
            <a:pPr algn="just">
              <a:lnSpc>
                <a:spcPct val="80000"/>
              </a:lnSpc>
            </a:pPr>
            <a:endParaRPr lang="en-US" sz="2800" kern="800" dirty="0">
              <a:solidFill>
                <a:srgbClr val="0000CC"/>
              </a:solidFill>
              <a:latin typeface="Times New Roman" panose="02020603050405020304" pitchFamily="18" charset="0"/>
              <a:cs typeface="Times New Roman" panose="02020603050405020304" pitchFamily="18" charset="0"/>
            </a:endParaRPr>
          </a:p>
          <a:p>
            <a:pPr algn="just">
              <a:lnSpc>
                <a:spcPct val="80000"/>
              </a:lnSpc>
            </a:pPr>
            <a:r>
              <a:rPr lang="en-US" sz="2800" kern="800" dirty="0">
                <a:solidFill>
                  <a:srgbClr val="0000CC"/>
                </a:solidFill>
                <a:latin typeface="Times New Roman" panose="02020603050405020304" pitchFamily="18" charset="0"/>
                <a:cs typeface="Times New Roman" panose="02020603050405020304" pitchFamily="18" charset="0"/>
              </a:rPr>
              <a:t>C. </a:t>
            </a:r>
            <a:r>
              <a:rPr lang="en-US" sz="2800" kern="800" dirty="0" err="1">
                <a:solidFill>
                  <a:srgbClr val="0000CC"/>
                </a:solidFill>
                <a:latin typeface="Times New Roman" panose="02020603050405020304" pitchFamily="18" charset="0"/>
                <a:cs typeface="Times New Roman" panose="02020603050405020304" pitchFamily="18" charset="0"/>
              </a:rPr>
              <a:t>Ngày</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khai</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trường</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đầu</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tiên</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sau</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khi</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nước</a:t>
            </a:r>
            <a:r>
              <a:rPr lang="en-US" sz="2800" kern="800" dirty="0">
                <a:solidFill>
                  <a:srgbClr val="0000CC"/>
                </a:solidFill>
                <a:latin typeface="Times New Roman" panose="02020603050405020304" pitchFamily="18" charset="0"/>
                <a:cs typeface="Times New Roman" panose="02020603050405020304" pitchFamily="18" charset="0"/>
              </a:rPr>
              <a:t> ta </a:t>
            </a:r>
            <a:r>
              <a:rPr lang="en-US" sz="2800" kern="800" dirty="0" err="1">
                <a:solidFill>
                  <a:srgbClr val="0000CC"/>
                </a:solidFill>
                <a:latin typeface="Times New Roman" panose="02020603050405020304" pitchFamily="18" charset="0"/>
                <a:cs typeface="Times New Roman" panose="02020603050405020304" pitchFamily="18" charset="0"/>
              </a:rPr>
              <a:t>giành</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độc</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lập</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sau</a:t>
            </a:r>
            <a:r>
              <a:rPr lang="en-US" sz="2800" kern="800" dirty="0">
                <a:solidFill>
                  <a:srgbClr val="0000CC"/>
                </a:solidFill>
                <a:latin typeface="Times New Roman" panose="02020603050405020304" pitchFamily="18" charset="0"/>
                <a:cs typeface="Times New Roman" panose="02020603050405020304" pitchFamily="18" charset="0"/>
              </a:rPr>
              <a:t> 80 </a:t>
            </a:r>
            <a:r>
              <a:rPr lang="en-US" sz="2800" kern="800" dirty="0" err="1">
                <a:solidFill>
                  <a:srgbClr val="0000CC"/>
                </a:solidFill>
                <a:latin typeface="Times New Roman" panose="02020603050405020304" pitchFamily="18" charset="0"/>
                <a:cs typeface="Times New Roman" panose="02020603050405020304" pitchFamily="18" charset="0"/>
              </a:rPr>
              <a:t>năm</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làm</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nô</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lệ</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cho</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thực</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dân</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Pháp</a:t>
            </a:r>
            <a:r>
              <a:rPr lang="en-US" sz="2800" kern="800" dirty="0">
                <a:solidFill>
                  <a:srgbClr val="0000CC"/>
                </a:solidFill>
                <a:latin typeface="Times New Roman" panose="02020603050405020304" pitchFamily="18" charset="0"/>
                <a:cs typeface="Times New Roman" panose="02020603050405020304" pitchFamily="18" charset="0"/>
              </a:rPr>
              <a:t>.</a:t>
            </a:r>
          </a:p>
          <a:p>
            <a:pPr algn="just">
              <a:lnSpc>
                <a:spcPct val="80000"/>
              </a:lnSpc>
            </a:pPr>
            <a:endParaRPr lang="en-US" sz="2800" kern="800" dirty="0" err="1">
              <a:solidFill>
                <a:srgbClr val="0000CC"/>
              </a:solidFill>
              <a:latin typeface="Times New Roman" panose="02020603050405020304" pitchFamily="18" charset="0"/>
              <a:cs typeface="Times New Roman" panose="02020603050405020304" pitchFamily="18" charset="0"/>
            </a:endParaRPr>
          </a:p>
          <a:p>
            <a:pPr algn="just">
              <a:lnSpc>
                <a:spcPct val="80000"/>
              </a:lnSpc>
            </a:pPr>
            <a:r>
              <a:rPr lang="en-US" sz="2800" kern="800" dirty="0">
                <a:solidFill>
                  <a:srgbClr val="0000CC"/>
                </a:solidFill>
                <a:latin typeface="Times New Roman" panose="02020603050405020304" pitchFamily="18" charset="0"/>
                <a:cs typeface="Times New Roman" panose="02020603050405020304" pitchFamily="18" charset="0"/>
              </a:rPr>
              <a:t>D. </a:t>
            </a:r>
            <a:r>
              <a:rPr lang="en-US" sz="2800" kern="800" dirty="0" err="1">
                <a:solidFill>
                  <a:srgbClr val="0000CC"/>
                </a:solidFill>
                <a:latin typeface="Times New Roman" panose="02020603050405020304" pitchFamily="18" charset="0"/>
                <a:cs typeface="Times New Roman" panose="02020603050405020304" pitchFamily="18" charset="0"/>
              </a:rPr>
              <a:t>Đây</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là</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ngày</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toàn</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dân</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đưa</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trẻ</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tới</a:t>
            </a:r>
            <a:r>
              <a:rPr lang="en-US" sz="2800" kern="800" dirty="0">
                <a:solidFill>
                  <a:srgbClr val="0000CC"/>
                </a:solidFill>
                <a:latin typeface="Times New Roman" panose="02020603050405020304" pitchFamily="18" charset="0"/>
                <a:cs typeface="Times New Roman" panose="02020603050405020304" pitchFamily="18" charset="0"/>
              </a:rPr>
              <a:t> </a:t>
            </a:r>
            <a:r>
              <a:rPr lang="en-US" sz="2800" kern="800" dirty="0" err="1">
                <a:solidFill>
                  <a:srgbClr val="0000CC"/>
                </a:solidFill>
                <a:latin typeface="Times New Roman" panose="02020603050405020304" pitchFamily="18" charset="0"/>
                <a:cs typeface="Times New Roman" panose="02020603050405020304" pitchFamily="18" charset="0"/>
              </a:rPr>
              <a:t>trường</a:t>
            </a:r>
            <a:r>
              <a:rPr lang="en-US" sz="2800" kern="800" dirty="0">
                <a:solidFill>
                  <a:srgbClr val="0000CC"/>
                </a:solidFill>
                <a:latin typeface="Times New Roman" panose="02020603050405020304" pitchFamily="18" charset="0"/>
                <a:cs typeface="Times New Roman" panose="02020603050405020304" pitchFamily="18" charset="0"/>
              </a:rPr>
              <a:t>.</a:t>
            </a:r>
          </a:p>
          <a:p>
            <a:endParaRPr lang="en-US" sz="2800" dirty="0">
              <a:solidFill>
                <a:srgbClr val="0000CC"/>
              </a:solidFill>
              <a:latin typeface="Times New Roman" panose="02020603050405020304" pitchFamily="18" charset="0"/>
              <a:cs typeface="Times New Roman" panose="02020603050405020304" pitchFamily="18" charset="0"/>
            </a:endParaRPr>
          </a:p>
        </p:txBody>
      </p:sp>
      <p:pic>
        <p:nvPicPr>
          <p:cNvPr id="12" name="Content Placeholder 4">
            <a:extLst>
              <a:ext uri="{FF2B5EF4-FFF2-40B4-BE49-F238E27FC236}">
                <a16:creationId xmlns="" xmlns:a16="http://schemas.microsoft.com/office/drawing/2014/main" id="{4B28C9ED-2208-0545-A199-E5EC5BCBAF2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1991" y="212214"/>
            <a:ext cx="1377323" cy="1377323"/>
          </a:xfrm>
        </p:spPr>
      </p:pic>
    </p:spTree>
    <p:extLst>
      <p:ext uri="{BB962C8B-B14F-4D97-AF65-F5344CB8AC3E}">
        <p14:creationId xmlns:p14="http://schemas.microsoft.com/office/powerpoint/2010/main" val="182386207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nodeType="clickEffect">
                                  <p:stCondLst>
                                    <p:cond delay="0"/>
                                  </p:stCondLst>
                                  <p:childTnLst>
                                    <p:set>
                                      <p:cBhvr override="childStyle">
                                        <p:cTn id="6" dur="indefinite"/>
                                        <p:tgtEl>
                                          <p:spTgt spid="8">
                                            <p:txEl>
                                              <p:pRg st="6" end="6"/>
                                            </p:txEl>
                                          </p:spTgt>
                                        </p:tgtEl>
                                        <p:attrNameLst>
                                          <p:attrName>style.color</p:attrName>
                                        </p:attrNameLst>
                                      </p:cBhvr>
                                      <p:to>
                                        <p:clrVal>
                                          <a:srgbClr val="FD1111"/>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4">
            <a:extLst>
              <a:ext uri="{FF2B5EF4-FFF2-40B4-BE49-F238E27FC236}">
                <a16:creationId xmlns="" xmlns:a16="http://schemas.microsoft.com/office/drawing/2014/main" id="{F6F8B497-8CE9-4C65-AAE4-88F9A9A7416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709" y="3"/>
            <a:ext cx="12210709" cy="6858001"/>
          </a:xfrm>
          <a:prstGeom prst="rect">
            <a:avLst/>
          </a:prstGeom>
        </p:spPr>
      </p:pic>
      <p:sp>
        <p:nvSpPr>
          <p:cNvPr id="13" name="Rectangle 2"/>
          <p:cNvSpPr/>
          <p:nvPr/>
        </p:nvSpPr>
        <p:spPr>
          <a:xfrm>
            <a:off x="3820584" y="1993900"/>
            <a:ext cx="7880349" cy="1193800"/>
          </a:xfrm>
          <a:prstGeom prst="rect">
            <a:avLst/>
          </a:prstGeom>
          <a:noFill/>
          <a:ln w="9525">
            <a:noFill/>
          </a:ln>
        </p:spPr>
        <p:txBody>
          <a:bodyPr anchor="ctr"/>
          <a:lstStyle/>
          <a:p>
            <a:pPr algn="just">
              <a:spcBef>
                <a:spcPct val="50000"/>
              </a:spcBef>
            </a:pPr>
            <a:r>
              <a:rPr lang="en-US" altLang="vi-VN" sz="2800" b="1" dirty="0">
                <a:solidFill>
                  <a:srgbClr val="000000"/>
                </a:solidFill>
                <a:latin typeface="Times New Roman" panose="02020603050405020304" pitchFamily="18" charset="0"/>
                <a:cs typeface="Times New Roman" panose="02020603050405020304" pitchFamily="18" charset="0"/>
              </a:rPr>
              <a:t>   </a:t>
            </a:r>
            <a:endParaRPr lang="en-US" altLang="vi-VN" sz="2800" b="1" dirty="0">
              <a:solidFill>
                <a:srgbClr val="000000"/>
              </a:solidFill>
              <a:latin typeface="Times New Roman" panose="02020603050405020304" pitchFamily="18" charset="0"/>
              <a:ea typeface="Times New Roman" panose="02020603050405020304" pitchFamily="18" charset="0"/>
            </a:endParaRPr>
          </a:p>
        </p:txBody>
      </p:sp>
      <p:pic>
        <p:nvPicPr>
          <p:cNvPr id="100" name="Content Placeholder 99"/>
          <p:cNvPicPr>
            <a:picLocks noGrp="1" noChangeAspect="1"/>
          </p:cNvPicPr>
          <p:nvPr>
            <p:ph sz="half" idx="1"/>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12088" y="3691319"/>
            <a:ext cx="1905000" cy="1428750"/>
          </a:xfrm>
          <a:prstGeom prst="rect">
            <a:avLst/>
          </a:prstGeom>
          <a:noFill/>
          <a:ln w="9525">
            <a:noFill/>
          </a:ln>
        </p:spPr>
      </p:pic>
      <p:pic>
        <p:nvPicPr>
          <p:cNvPr id="6" name="Content Placeholder 99"/>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616426" y="2561733"/>
            <a:ext cx="2111587" cy="1085215"/>
          </a:xfrm>
          <a:prstGeom prst="rect">
            <a:avLst/>
          </a:prstGeom>
          <a:noFill/>
          <a:ln w="9525">
            <a:noFill/>
          </a:ln>
        </p:spPr>
      </p:pic>
      <p:pic>
        <p:nvPicPr>
          <p:cNvPr id="7" name="Content Placeholder 99"/>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208579" y="3705225"/>
            <a:ext cx="2082800" cy="1238250"/>
          </a:xfrm>
          <a:prstGeom prst="rect">
            <a:avLst/>
          </a:prstGeom>
          <a:noFill/>
          <a:ln w="9525">
            <a:noFill/>
          </a:ln>
        </p:spPr>
      </p:pic>
      <p:pic>
        <p:nvPicPr>
          <p:cNvPr id="101" name="Picture 100"/>
          <p:cNvPicPr/>
          <p:nvPr/>
        </p:nvPicPr>
        <p:blipFill>
          <a:blip r:embed="rId6"/>
          <a:stretch>
            <a:fillRect/>
          </a:stretch>
        </p:blipFill>
        <p:spPr>
          <a:xfrm>
            <a:off x="4762925" y="961709"/>
            <a:ext cx="4975860" cy="1165225"/>
          </a:xfrm>
          <a:prstGeom prst="rect">
            <a:avLst/>
          </a:prstGeom>
          <a:noFill/>
          <a:ln w="9525">
            <a:noFill/>
          </a:ln>
        </p:spPr>
      </p:pic>
      <p:sp>
        <p:nvSpPr>
          <p:cNvPr id="10" name="Flowchart: Connector 9"/>
          <p:cNvSpPr/>
          <p:nvPr/>
        </p:nvSpPr>
        <p:spPr>
          <a:xfrm>
            <a:off x="5201870" y="3724910"/>
            <a:ext cx="1021927" cy="599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FFFF"/>
                </a:solidFill>
                <a:latin typeface="Times New Roman" panose="02020603050405020304" pitchFamily="18" charset="0"/>
                <a:cs typeface="Times New Roman" panose="02020603050405020304" pitchFamily="18" charset="0"/>
              </a:rPr>
              <a:t>1</a:t>
            </a:r>
          </a:p>
        </p:txBody>
      </p:sp>
      <p:sp>
        <p:nvSpPr>
          <p:cNvPr id="11" name="Flowchart: Connector 10"/>
          <p:cNvSpPr/>
          <p:nvPr/>
        </p:nvSpPr>
        <p:spPr>
          <a:xfrm>
            <a:off x="1635987" y="5389596"/>
            <a:ext cx="1021927" cy="599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FF"/>
                </a:solidFill>
                <a:latin typeface="Times New Roman" panose="02020603050405020304" pitchFamily="18" charset="0"/>
                <a:cs typeface="Times New Roman" panose="02020603050405020304" pitchFamily="18" charset="0"/>
              </a:rPr>
              <a:t>3</a:t>
            </a:r>
          </a:p>
        </p:txBody>
      </p:sp>
      <p:sp>
        <p:nvSpPr>
          <p:cNvPr id="15" name="Flowchart: Connector 14"/>
          <p:cNvSpPr/>
          <p:nvPr/>
        </p:nvSpPr>
        <p:spPr>
          <a:xfrm>
            <a:off x="8890116" y="5422769"/>
            <a:ext cx="1021927" cy="599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FFFF"/>
                </a:solidFill>
                <a:latin typeface="Times New Roman" panose="02020603050405020304" pitchFamily="18" charset="0"/>
                <a:cs typeface="Times New Roman" panose="02020603050405020304" pitchFamily="18" charset="0"/>
              </a:rPr>
              <a:t>2</a:t>
            </a:r>
          </a:p>
        </p:txBody>
      </p:sp>
      <p:sp>
        <p:nvSpPr>
          <p:cNvPr id="25" name="Rounded Rectangle 7">
            <a:extLst>
              <a:ext uri="{FF2B5EF4-FFF2-40B4-BE49-F238E27FC236}">
                <a16:creationId xmlns="" xmlns:a16="http://schemas.microsoft.com/office/drawing/2014/main" id="{A89F0193-245B-4A98-8627-1E999A7CE674}"/>
              </a:ext>
            </a:extLst>
          </p:cNvPr>
          <p:cNvSpPr/>
          <p:nvPr/>
        </p:nvSpPr>
        <p:spPr>
          <a:xfrm>
            <a:off x="2759305" y="857250"/>
            <a:ext cx="2037080" cy="1355420"/>
          </a:xfrm>
          <a:prstGeom prst="roundRect">
            <a:avLst/>
          </a:prstGeom>
          <a:solidFill>
            <a:schemeClr val="accent5">
              <a:lumMod val="9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00CC"/>
                </a:solidFill>
                <a:latin typeface="Times New Roman" panose="02020603050405020304" pitchFamily="18" charset="0"/>
                <a:cs typeface="Times New Roman" panose="02020603050405020304" pitchFamily="18" charset="0"/>
              </a:rPr>
              <a:t>Trò</a:t>
            </a:r>
            <a:r>
              <a:rPr lang="en-US" sz="4800" dirty="0">
                <a:solidFill>
                  <a:srgbClr val="0000CC"/>
                </a:solidFill>
                <a:latin typeface="Times New Roman" panose="02020603050405020304" pitchFamily="18" charset="0"/>
                <a:cs typeface="Times New Roman" panose="02020603050405020304" pitchFamily="18" charset="0"/>
              </a:rPr>
              <a:t> </a:t>
            </a:r>
            <a:r>
              <a:rPr lang="en-US" sz="4800" dirty="0" err="1">
                <a:solidFill>
                  <a:srgbClr val="0000CC"/>
                </a:solidFill>
                <a:latin typeface="Times New Roman" panose="02020603050405020304" pitchFamily="18" charset="0"/>
                <a:cs typeface="Times New Roman" panose="02020603050405020304" pitchFamily="18" charset="0"/>
              </a:rPr>
              <a:t>chơi</a:t>
            </a:r>
            <a:endParaRPr lang="en-US" sz="4800" dirty="0">
              <a:solidFill>
                <a:srgbClr val="0000CC"/>
              </a:solidFill>
              <a:latin typeface="Times New Roman" panose="02020603050405020304" pitchFamily="18" charset="0"/>
              <a:cs typeface="Times New Roman" panose="02020603050405020304" pitchFamily="18" charset="0"/>
            </a:endParaRPr>
          </a:p>
        </p:txBody>
      </p:sp>
      <p:sp>
        <p:nvSpPr>
          <p:cNvPr id="26" name="Rectangle 2">
            <a:extLst>
              <a:ext uri="{FF2B5EF4-FFF2-40B4-BE49-F238E27FC236}">
                <a16:creationId xmlns="" xmlns:a16="http://schemas.microsoft.com/office/drawing/2014/main" id="{CBB48518-EEFE-4F0A-8512-843737DC39FA}"/>
              </a:ext>
            </a:extLst>
          </p:cNvPr>
          <p:cNvSpPr/>
          <p:nvPr/>
        </p:nvSpPr>
        <p:spPr>
          <a:xfrm>
            <a:off x="4240137" y="174302"/>
            <a:ext cx="5256288" cy="60198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a:endParaRPr lang="en-US" altLang="vi-VN" sz="3200" b="1" dirty="0">
              <a:solidFill>
                <a:srgbClr val="FF0000"/>
              </a:solidFill>
              <a:latin typeface="Times New Roman" panose="02020603050405020304" pitchFamily="18" charset="0"/>
            </a:endParaRPr>
          </a:p>
          <a:p>
            <a:pPr algn="ctr"/>
            <a:r>
              <a:rPr lang="vi-VN" altLang="vi-VN" sz="3200" b="1" dirty="0">
                <a:solidFill>
                  <a:srgbClr val="FF0000"/>
                </a:solidFill>
                <a:latin typeface="Times New Roman" panose="02020603050405020304" pitchFamily="18" charset="0"/>
              </a:rPr>
              <a:t>Hoạt động </a:t>
            </a:r>
            <a:r>
              <a:rPr lang="en-US" altLang="vi-VN" sz="3200" b="1" dirty="0">
                <a:solidFill>
                  <a:srgbClr val="FF0000"/>
                </a:solidFill>
                <a:latin typeface="Times New Roman" panose="02020603050405020304" pitchFamily="18" charset="0"/>
              </a:rPr>
              <a:t>2</a:t>
            </a:r>
            <a:r>
              <a:rPr lang="vi-VN" altLang="vi-VN" sz="3200" b="1" dirty="0">
                <a:solidFill>
                  <a:srgbClr val="FF0000"/>
                </a:solidFill>
                <a:latin typeface="Times New Roman" panose="02020603050405020304" pitchFamily="18" charset="0"/>
              </a:rPr>
              <a:t>:</a:t>
            </a:r>
            <a:r>
              <a:rPr lang="en-US" altLang="vi-VN" sz="3200" b="1" dirty="0">
                <a:solidFill>
                  <a:srgbClr val="FF0000"/>
                </a:solidFill>
                <a:latin typeface="Times New Roman" panose="02020603050405020304" pitchFamily="18" charset="0"/>
              </a:rPr>
              <a:t> Tìm </a:t>
            </a:r>
            <a:r>
              <a:rPr lang="en-US" altLang="vi-VN" sz="3200" b="1" dirty="0" err="1">
                <a:solidFill>
                  <a:srgbClr val="FF0000"/>
                </a:solidFill>
                <a:latin typeface="Times New Roman" panose="02020603050405020304" pitchFamily="18" charset="0"/>
              </a:rPr>
              <a:t>hiểu</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bài</a:t>
            </a:r>
            <a:endParaRPr lang="en-US" altLang="vi-VN" sz="3200" b="1" dirty="0">
              <a:solidFill>
                <a:srgbClr val="FF0000"/>
              </a:solidFill>
              <a:latin typeface="Times New Roman" panose="02020603050405020304" pitchFamily="18" charset="0"/>
            </a:endParaRPr>
          </a:p>
          <a:p>
            <a:pPr algn="ctr"/>
            <a:endParaRPr lang="en-US" altLang="vi-VN" sz="3200" b="1" dirty="0">
              <a:solidFill>
                <a:srgbClr val="FF0000"/>
              </a:solidFill>
              <a:latin typeface="Times New Roman" panose="02020603050405020304" pitchFamily="18" charset="0"/>
            </a:endParaRPr>
          </a:p>
        </p:txBody>
      </p:sp>
      <p:pic>
        <p:nvPicPr>
          <p:cNvPr id="27" name="Content Placeholder 4">
            <a:extLst>
              <a:ext uri="{FF2B5EF4-FFF2-40B4-BE49-F238E27FC236}">
                <a16:creationId xmlns="" xmlns:a16="http://schemas.microsoft.com/office/drawing/2014/main" id="{6321A6E1-6775-7D46-95B2-DD192EC839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991" y="212214"/>
            <a:ext cx="1377323" cy="1377323"/>
          </a:xfrm>
          <a:prstGeom prst="rect">
            <a:avLst/>
          </a:prstGeom>
          <a:noFill/>
          <a:ln w="9525">
            <a:noFill/>
          </a:ln>
        </p:spPr>
      </p:pic>
    </p:spTree>
    <p:extLst>
      <p:ext uri="{BB962C8B-B14F-4D97-AF65-F5344CB8AC3E}">
        <p14:creationId xmlns:p14="http://schemas.microsoft.com/office/powerpoint/2010/main" val="1157230705"/>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3" presetClass="exit" presetSubtype="10" fill="hold" grpId="0" nodeType="withEffect">
                                  <p:stCondLst>
                                    <p:cond delay="0"/>
                                  </p:stCondLst>
                                  <p:childTnLst>
                                    <p:animEffect transition="out" filter="blinds(horizontal)">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bldP spid="1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a:extLst>
              <a:ext uri="{FF2B5EF4-FFF2-40B4-BE49-F238E27FC236}">
                <a16:creationId xmlns="" xmlns:a16="http://schemas.microsoft.com/office/drawing/2014/main" id="{05792917-75F1-49AC-A3EF-4EFA38DBF29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355" y="0"/>
            <a:ext cx="12210709" cy="6858001"/>
          </a:xfrm>
          <a:prstGeom prst="rect">
            <a:avLst/>
          </a:prstGeom>
        </p:spPr>
      </p:pic>
      <p:sp>
        <p:nvSpPr>
          <p:cNvPr id="8" name="Title 1">
            <a:extLst>
              <a:ext uri="{FF2B5EF4-FFF2-40B4-BE49-F238E27FC236}">
                <a16:creationId xmlns="" xmlns:a16="http://schemas.microsoft.com/office/drawing/2014/main" id="{3CB0E95F-B5A8-427C-8DDE-B91345945BBD}"/>
              </a:ext>
            </a:extLst>
          </p:cNvPr>
          <p:cNvSpPr txBox="1">
            <a:spLocks/>
          </p:cNvSpPr>
          <p:nvPr/>
        </p:nvSpPr>
        <p:spPr>
          <a:xfrm>
            <a:off x="1987825" y="296309"/>
            <a:ext cx="10185467" cy="133370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500" dirty="0">
                <a:solidFill>
                  <a:srgbClr val="FF0000"/>
                </a:solidFill>
                <a:latin typeface="Times New Roman" panose="02020603050405020304" pitchFamily="18" charset="0"/>
                <a:cs typeface="Times New Roman" panose="02020603050405020304" pitchFamily="18" charset="0"/>
              </a:rPr>
              <a:t>ỦY BAN NHÂN DÂN QUẬN 3</a:t>
            </a:r>
            <a:br>
              <a:rPr lang="en-US" sz="3500" dirty="0">
                <a:solidFill>
                  <a:srgbClr val="FF0000"/>
                </a:solidFill>
                <a:latin typeface="Times New Roman" panose="02020603050405020304" pitchFamily="18" charset="0"/>
                <a:cs typeface="Times New Roman" panose="02020603050405020304" pitchFamily="18" charset="0"/>
              </a:rPr>
            </a:br>
            <a:r>
              <a:rPr lang="en-US" sz="3500" b="1" dirty="0">
                <a:solidFill>
                  <a:srgbClr val="0070C0"/>
                </a:solidFill>
                <a:latin typeface="Times New Roman" panose="02020603050405020304" pitchFamily="18" charset="0"/>
                <a:cs typeface="Times New Roman" panose="02020603050405020304" pitchFamily="18" charset="0"/>
              </a:rPr>
              <a:t>TRƯỜNG TIỂU HỌC NGUYỄN THI</a:t>
            </a:r>
          </a:p>
        </p:txBody>
      </p:sp>
      <p:sp>
        <p:nvSpPr>
          <p:cNvPr id="6" name="Title 1">
            <a:extLst>
              <a:ext uri="{FF2B5EF4-FFF2-40B4-BE49-F238E27FC236}">
                <a16:creationId xmlns="" xmlns:a16="http://schemas.microsoft.com/office/drawing/2014/main" id="{03340323-6DDE-43E4-ACAD-6155F61578AD}"/>
              </a:ext>
            </a:extLst>
          </p:cNvPr>
          <p:cNvSpPr txBox="1">
            <a:spLocks/>
          </p:cNvSpPr>
          <p:nvPr/>
        </p:nvSpPr>
        <p:spPr>
          <a:xfrm>
            <a:off x="-18711" y="2048375"/>
            <a:ext cx="12192000" cy="181927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6000" b="1" dirty="0">
                <a:solidFill>
                  <a:srgbClr val="7030A0"/>
                </a:solidFill>
                <a:latin typeface="Times New Roman" panose="02020603050405020304" pitchFamily="18" charset="0"/>
                <a:cs typeface="Times New Roman" panose="02020603050405020304" pitchFamily="18" charset="0"/>
              </a:rPr>
              <a:t>MÔN TIẾNG VIỆT</a:t>
            </a:r>
          </a:p>
        </p:txBody>
      </p:sp>
      <p:sp>
        <p:nvSpPr>
          <p:cNvPr id="7" name="Title 1">
            <a:extLst>
              <a:ext uri="{FF2B5EF4-FFF2-40B4-BE49-F238E27FC236}">
                <a16:creationId xmlns="" xmlns:a16="http://schemas.microsoft.com/office/drawing/2014/main" id="{615B8241-71CE-48E4-AEA7-D546188F48A3}"/>
              </a:ext>
            </a:extLst>
          </p:cNvPr>
          <p:cNvSpPr txBox="1">
            <a:spLocks/>
          </p:cNvSpPr>
          <p:nvPr/>
        </p:nvSpPr>
        <p:spPr>
          <a:xfrm>
            <a:off x="1987860" y="4105874"/>
            <a:ext cx="8680175" cy="11142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b="1" dirty="0" err="1">
                <a:solidFill>
                  <a:schemeClr val="accent2"/>
                </a:solidFill>
                <a:latin typeface="Times New Roman" panose="02020603050405020304" pitchFamily="18" charset="0"/>
                <a:cs typeface="Times New Roman" panose="02020603050405020304" pitchFamily="18" charset="0"/>
              </a:rPr>
              <a:t>Giáo</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viên</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thực</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hiện</a:t>
            </a:r>
            <a:r>
              <a:rPr lang="en-US" sz="3200" b="1" dirty="0">
                <a:solidFill>
                  <a:schemeClr val="accent2"/>
                </a:solidFill>
                <a:latin typeface="Times New Roman" panose="02020603050405020304" pitchFamily="18" charset="0"/>
                <a:cs typeface="Times New Roman" panose="02020603050405020304" pitchFamily="18" charset="0"/>
              </a:rPr>
              <a:t>:  GIÁO VIÊN KHỐI NĂM</a:t>
            </a:r>
          </a:p>
        </p:txBody>
      </p:sp>
      <p:grpSp>
        <p:nvGrpSpPr>
          <p:cNvPr id="10" name="Group 9">
            <a:extLst>
              <a:ext uri="{FF2B5EF4-FFF2-40B4-BE49-F238E27FC236}">
                <a16:creationId xmlns="" xmlns:a16="http://schemas.microsoft.com/office/drawing/2014/main" id="{75DBE3EB-7BE4-44B8-8350-68E916E25833}"/>
              </a:ext>
            </a:extLst>
          </p:cNvPr>
          <p:cNvGrpSpPr/>
          <p:nvPr/>
        </p:nvGrpSpPr>
        <p:grpSpPr>
          <a:xfrm>
            <a:off x="4456421" y="1596809"/>
            <a:ext cx="5248275" cy="1"/>
            <a:chOff x="4238625" y="1630017"/>
            <a:chExt cx="5248275" cy="1"/>
          </a:xfrm>
        </p:grpSpPr>
        <p:cxnSp>
          <p:nvCxnSpPr>
            <p:cNvPr id="11" name="Straight Arrow Connector 10">
              <a:extLst>
                <a:ext uri="{FF2B5EF4-FFF2-40B4-BE49-F238E27FC236}">
                  <a16:creationId xmlns="" xmlns:a16="http://schemas.microsoft.com/office/drawing/2014/main" id="{4F804571-E816-41F0-9F69-3E06E62FE4C1}"/>
                </a:ext>
              </a:extLst>
            </p:cNvPr>
            <p:cNvCxnSpPr/>
            <p:nvPr/>
          </p:nvCxnSpPr>
          <p:spPr>
            <a:xfrm>
              <a:off x="4290060" y="1630017"/>
              <a:ext cx="5196840" cy="0"/>
            </a:xfrm>
            <a:prstGeom prst="straightConnector1">
              <a:avLst/>
            </a:prstGeom>
            <a:ln>
              <a:tailEnd type="oval"/>
            </a:ln>
          </p:spPr>
          <p:style>
            <a:lnRef idx="3">
              <a:schemeClr val="accent6"/>
            </a:lnRef>
            <a:fillRef idx="0">
              <a:schemeClr val="accent6"/>
            </a:fillRef>
            <a:effectRef idx="2">
              <a:schemeClr val="accent6"/>
            </a:effectRef>
            <a:fontRef idx="minor">
              <a:schemeClr val="tx1"/>
            </a:fontRef>
          </p:style>
        </p:cxnSp>
        <p:cxnSp>
          <p:nvCxnSpPr>
            <p:cNvPr id="13" name="Straight Arrow Connector 12">
              <a:extLst>
                <a:ext uri="{FF2B5EF4-FFF2-40B4-BE49-F238E27FC236}">
                  <a16:creationId xmlns="" xmlns:a16="http://schemas.microsoft.com/office/drawing/2014/main" id="{04861789-4626-4A3E-9726-208948652542}"/>
                </a:ext>
              </a:extLst>
            </p:cNvPr>
            <p:cNvCxnSpPr>
              <a:cxnSpLocks/>
            </p:cNvCxnSpPr>
            <p:nvPr/>
          </p:nvCxnSpPr>
          <p:spPr>
            <a:xfrm>
              <a:off x="4238625" y="1630017"/>
              <a:ext cx="25584" cy="1"/>
            </a:xfrm>
            <a:prstGeom prst="straightConnector1">
              <a:avLst/>
            </a:prstGeom>
            <a:ln>
              <a:tailEnd type="oval"/>
            </a:ln>
          </p:spPr>
          <p:style>
            <a:lnRef idx="3">
              <a:schemeClr val="accent6"/>
            </a:lnRef>
            <a:fillRef idx="0">
              <a:schemeClr val="accent6"/>
            </a:fillRef>
            <a:effectRef idx="2">
              <a:schemeClr val="accent6"/>
            </a:effectRef>
            <a:fontRef idx="minor">
              <a:schemeClr val="tx1"/>
            </a:fontRef>
          </p:style>
        </p:cxnSp>
      </p:grpSp>
      <p:sp>
        <p:nvSpPr>
          <p:cNvPr id="14" name="Title 1">
            <a:extLst>
              <a:ext uri="{FF2B5EF4-FFF2-40B4-BE49-F238E27FC236}">
                <a16:creationId xmlns="" xmlns:a16="http://schemas.microsoft.com/office/drawing/2014/main" id="{82CC20AB-B2BF-4EFA-8709-85F786367953}"/>
              </a:ext>
            </a:extLst>
          </p:cNvPr>
          <p:cNvSpPr txBox="1">
            <a:spLocks/>
          </p:cNvSpPr>
          <p:nvPr/>
        </p:nvSpPr>
        <p:spPr>
          <a:xfrm>
            <a:off x="1867976" y="5269042"/>
            <a:ext cx="8680175" cy="11142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100" i="1" dirty="0" err="1">
                <a:solidFill>
                  <a:srgbClr val="00B050"/>
                </a:solidFill>
                <a:latin typeface="Times New Roman" panose="02020603050405020304" pitchFamily="18" charset="0"/>
                <a:cs typeface="Times New Roman" panose="02020603050405020304" pitchFamily="18" charset="0"/>
              </a:rPr>
              <a:t>Quận</a:t>
            </a:r>
            <a:r>
              <a:rPr lang="en-US" sz="3100" i="1" dirty="0">
                <a:solidFill>
                  <a:srgbClr val="00B050"/>
                </a:solidFill>
                <a:latin typeface="Times New Roman" panose="02020603050405020304" pitchFamily="18" charset="0"/>
                <a:cs typeface="Times New Roman" panose="02020603050405020304" pitchFamily="18" charset="0"/>
              </a:rPr>
              <a:t> 3, </a:t>
            </a:r>
            <a:r>
              <a:rPr lang="en-US" sz="3100" i="1" dirty="0" err="1">
                <a:solidFill>
                  <a:srgbClr val="00B050"/>
                </a:solidFill>
                <a:latin typeface="Times New Roman" panose="02020603050405020304" pitchFamily="18" charset="0"/>
                <a:cs typeface="Times New Roman" panose="02020603050405020304" pitchFamily="18" charset="0"/>
              </a:rPr>
              <a:t>ngày</a:t>
            </a:r>
            <a:r>
              <a:rPr lang="en-US" sz="3100" i="1" dirty="0">
                <a:solidFill>
                  <a:srgbClr val="00B050"/>
                </a:solidFill>
                <a:latin typeface="Times New Roman" panose="02020603050405020304" pitchFamily="18" charset="0"/>
                <a:cs typeface="Times New Roman" panose="02020603050405020304" pitchFamily="18" charset="0"/>
              </a:rPr>
              <a:t>   20   </a:t>
            </a:r>
            <a:r>
              <a:rPr lang="en-US" sz="3100" i="1" dirty="0" err="1">
                <a:solidFill>
                  <a:srgbClr val="00B050"/>
                </a:solidFill>
                <a:latin typeface="Times New Roman" panose="02020603050405020304" pitchFamily="18" charset="0"/>
                <a:cs typeface="Times New Roman" panose="02020603050405020304" pitchFamily="18" charset="0"/>
              </a:rPr>
              <a:t>tháng</a:t>
            </a:r>
            <a:r>
              <a:rPr lang="en-US" sz="3100" i="1" dirty="0">
                <a:solidFill>
                  <a:srgbClr val="00B050"/>
                </a:solidFill>
                <a:latin typeface="Times New Roman" panose="02020603050405020304" pitchFamily="18" charset="0"/>
                <a:cs typeface="Times New Roman" panose="02020603050405020304" pitchFamily="18" charset="0"/>
              </a:rPr>
              <a:t>  9    </a:t>
            </a:r>
            <a:r>
              <a:rPr lang="en-US" sz="3100" i="1" dirty="0" err="1">
                <a:solidFill>
                  <a:srgbClr val="00B050"/>
                </a:solidFill>
                <a:latin typeface="Times New Roman" panose="02020603050405020304" pitchFamily="18" charset="0"/>
                <a:cs typeface="Times New Roman" panose="02020603050405020304" pitchFamily="18" charset="0"/>
              </a:rPr>
              <a:t>năm</a:t>
            </a:r>
            <a:r>
              <a:rPr lang="en-US" sz="3100" i="1" dirty="0">
                <a:solidFill>
                  <a:srgbClr val="00B050"/>
                </a:solidFill>
                <a:latin typeface="Times New Roman" panose="02020603050405020304" pitchFamily="18" charset="0"/>
                <a:cs typeface="Times New Roman" panose="02020603050405020304" pitchFamily="18" charset="0"/>
              </a:rPr>
              <a:t> 2021</a:t>
            </a:r>
            <a:endParaRPr lang="en-US" sz="3100" i="1" dirty="0">
              <a:solidFill>
                <a:srgbClr val="0070C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31" y="142530"/>
            <a:ext cx="1511300"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70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2000"/>
                                        <p:tgtEl>
                                          <p:spTgt spid="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ox(in)">
                                      <p:cBhvr>
                                        <p:cTn id="1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a:extLst>
              <a:ext uri="{FF2B5EF4-FFF2-40B4-BE49-F238E27FC236}">
                <a16:creationId xmlns="" xmlns:a16="http://schemas.microsoft.com/office/drawing/2014/main" id="{2C6C9821-EC35-4140-ABCE-8E1699E694B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709" y="3"/>
            <a:ext cx="12210709" cy="6858001"/>
          </a:xfrm>
          <a:prstGeom prst="rect">
            <a:avLst/>
          </a:prstGeom>
        </p:spPr>
      </p:pic>
      <p:sp>
        <p:nvSpPr>
          <p:cNvPr id="5" name="TextBox 4"/>
          <p:cNvSpPr txBox="1"/>
          <p:nvPr/>
        </p:nvSpPr>
        <p:spPr>
          <a:xfrm>
            <a:off x="1778433" y="1200229"/>
            <a:ext cx="10007167"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err="1">
                <a:solidFill>
                  <a:srgbClr val="0000CC"/>
                </a:solidFill>
                <a:latin typeface="Times New Roman" panose="02020603050405020304" pitchFamily="18" charset="0"/>
                <a:cs typeface="Times New Roman" panose="02020603050405020304" pitchFamily="18" charset="0"/>
              </a:rPr>
              <a:t>Câu</a:t>
            </a:r>
            <a:r>
              <a:rPr lang="en-US" sz="2800" b="1" dirty="0">
                <a:solidFill>
                  <a:srgbClr val="0000CC"/>
                </a:solidFill>
                <a:latin typeface="Times New Roman" panose="02020603050405020304" pitchFamily="18" charset="0"/>
                <a:cs typeface="Times New Roman" panose="02020603050405020304" pitchFamily="18" charset="0"/>
              </a:rPr>
              <a:t> 2.</a:t>
            </a:r>
            <a:r>
              <a:rPr lang="en-US" sz="2800" dirty="0">
                <a:solidFill>
                  <a:srgbClr val="0000CC"/>
                </a:solidFill>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Sau </a:t>
            </a:r>
            <a:r>
              <a:rPr lang="en-US" sz="2800" b="1" dirty="0" err="1">
                <a:solidFill>
                  <a:srgbClr val="0000CC"/>
                </a:solidFill>
                <a:latin typeface="Times New Roman" panose="02020603050405020304" pitchFamily="18" charset="0"/>
                <a:cs typeface="Times New Roman" panose="02020603050405020304" pitchFamily="18" charset="0"/>
              </a:rPr>
              <a:t>Cách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mạng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tháng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Tám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nhiệm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vụ</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của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toàn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dân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gì</a:t>
            </a:r>
            <a:r>
              <a:rPr lang="en-US" sz="2800" b="1" dirty="0">
                <a:solidFill>
                  <a:srgbClr val="0000CC"/>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406400" y="2394877"/>
            <a:ext cx="11379200" cy="30777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lgn="just">
              <a:buAutoNum type="alphaUcPeriod"/>
            </a:pPr>
            <a:r>
              <a:rPr lang="en-US" sz="2800" dirty="0" err="1">
                <a:solidFill>
                  <a:srgbClr val="0000CC"/>
                </a:solidFill>
                <a:latin typeface="Times New Roman" panose="02020603050405020304" pitchFamily="18" charset="0"/>
                <a:cs typeface="Times New Roman" panose="02020603050405020304" pitchFamily="18" charset="0"/>
              </a:rPr>
              <a:t>Xây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dựng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cơ</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đồ</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tổ</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tiên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để</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nước</a:t>
            </a:r>
            <a:r>
              <a:rPr lang="en-US" sz="2800" dirty="0">
                <a:solidFill>
                  <a:srgbClr val="0000CC"/>
                </a:solidFill>
                <a:latin typeface="Times New Roman" panose="02020603050405020304" pitchFamily="18" charset="0"/>
                <a:cs typeface="Times New Roman" panose="02020603050405020304" pitchFamily="18" charset="0"/>
              </a:rPr>
              <a:t> ta </a:t>
            </a:r>
            <a:r>
              <a:rPr lang="en-US" sz="2800" dirty="0" err="1">
                <a:solidFill>
                  <a:srgbClr val="0000CC"/>
                </a:solidFill>
                <a:latin typeface="Times New Roman" panose="02020603050405020304" pitchFamily="18" charset="0"/>
                <a:cs typeface="Times New Roman" panose="02020603050405020304" pitchFamily="18" charset="0"/>
              </a:rPr>
              <a:t>theo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kịp</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nước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thế</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giới</a:t>
            </a:r>
            <a:r>
              <a:rPr lang="en-US" sz="2800" dirty="0">
                <a:solidFill>
                  <a:srgbClr val="0000CC"/>
                </a:solidFill>
                <a:latin typeface="Times New Roman" panose="02020603050405020304" pitchFamily="18" charset="0"/>
                <a:cs typeface="Times New Roman" panose="02020603050405020304" pitchFamily="18" charset="0"/>
              </a:rPr>
              <a:t>.</a:t>
            </a:r>
          </a:p>
          <a:p>
            <a:pPr algn="just"/>
            <a:endParaRPr lang="en-US" dirty="0">
              <a:solidFill>
                <a:srgbClr val="0000CC"/>
              </a:solidFill>
              <a:latin typeface="Times New Roman" panose="02020603050405020304" pitchFamily="18" charset="0"/>
              <a:cs typeface="Times New Roman" panose="02020603050405020304" pitchFamily="18" charset="0"/>
            </a:endParaRPr>
          </a:p>
          <a:p>
            <a:pPr algn="just"/>
            <a:r>
              <a:rPr lang="en-US" sz="2800" dirty="0">
                <a:solidFill>
                  <a:srgbClr val="0000CC"/>
                </a:solidFill>
                <a:latin typeface="Times New Roman" panose="02020603050405020304" pitchFamily="18" charset="0"/>
                <a:cs typeface="Times New Roman" panose="02020603050405020304" pitchFamily="18" charset="0"/>
              </a:rPr>
              <a:t>B. </a:t>
            </a:r>
            <a:r>
              <a:rPr lang="en-US" sz="2800" dirty="0" err="1">
                <a:solidFill>
                  <a:srgbClr val="0000CC"/>
                </a:solidFill>
                <a:latin typeface="Times New Roman" panose="02020603050405020304" pitchFamily="18" charset="0"/>
                <a:cs typeface="Times New Roman" panose="02020603050405020304" pitchFamily="18" charset="0"/>
              </a:rPr>
              <a:t>Cùng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quan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tâm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tới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giáo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dục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thế</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hệ</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những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mầm</a:t>
            </a:r>
            <a:r>
              <a:rPr lang="en-US" sz="2800" dirty="0">
                <a:solidFill>
                  <a:srgbClr val="0000CC"/>
                </a:solidFill>
                <a:latin typeface="Times New Roman" panose="02020603050405020304" pitchFamily="18" charset="0"/>
                <a:cs typeface="Times New Roman" panose="02020603050405020304" pitchFamily="18" charset="0"/>
              </a:rPr>
              <a:t> non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đất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nước</a:t>
            </a:r>
            <a:r>
              <a:rPr lang="en-US" sz="2800" dirty="0">
                <a:solidFill>
                  <a:srgbClr val="0000CC"/>
                </a:solidFill>
                <a:latin typeface="Times New Roman" panose="02020603050405020304" pitchFamily="18" charset="0"/>
                <a:cs typeface="Times New Roman" panose="02020603050405020304" pitchFamily="18" charset="0"/>
              </a:rPr>
              <a:t>.</a:t>
            </a:r>
          </a:p>
          <a:p>
            <a:pPr algn="just"/>
            <a:endParaRPr lang="en-US" dirty="0">
              <a:solidFill>
                <a:srgbClr val="0000CC"/>
              </a:solidFill>
              <a:latin typeface="Times New Roman" panose="02020603050405020304" pitchFamily="18" charset="0"/>
              <a:cs typeface="Times New Roman" panose="02020603050405020304" pitchFamily="18" charset="0"/>
            </a:endParaRPr>
          </a:p>
          <a:p>
            <a:pPr algn="just"/>
            <a:r>
              <a:rPr lang="en-US" sz="2800" dirty="0">
                <a:solidFill>
                  <a:srgbClr val="0000CC"/>
                </a:solidFill>
                <a:latin typeface="Times New Roman" panose="02020603050405020304" pitchFamily="18" charset="0"/>
                <a:cs typeface="Times New Roman" panose="02020603050405020304" pitchFamily="18" charset="0"/>
              </a:rPr>
              <a:t>C. </a:t>
            </a:r>
            <a:r>
              <a:rPr lang="en-US" sz="2800" dirty="0" err="1">
                <a:solidFill>
                  <a:srgbClr val="0000CC"/>
                </a:solidFill>
                <a:latin typeface="Times New Roman" panose="02020603050405020304" pitchFamily="18" charset="0"/>
                <a:cs typeface="Times New Roman" panose="02020603050405020304" pitchFamily="18" charset="0"/>
              </a:rPr>
              <a:t>Thoát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khỏi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ách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nô</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lệ</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ngoại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xâm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nước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hết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yếu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hèn</a:t>
            </a:r>
            <a:r>
              <a:rPr lang="en-US" sz="2800" dirty="0">
                <a:solidFill>
                  <a:srgbClr val="0000CC"/>
                </a:solidFill>
                <a:latin typeface="Times New Roman" panose="02020603050405020304" pitchFamily="18" charset="0"/>
                <a:cs typeface="Times New Roman" panose="02020603050405020304" pitchFamily="18" charset="0"/>
              </a:rPr>
              <a:t>.</a:t>
            </a:r>
          </a:p>
          <a:p>
            <a:pPr algn="just"/>
            <a:endParaRPr lang="en-US" dirty="0">
              <a:solidFill>
                <a:srgbClr val="0000CC"/>
              </a:solidFill>
              <a:latin typeface="Times New Roman" panose="02020603050405020304" pitchFamily="18" charset="0"/>
              <a:cs typeface="Times New Roman" panose="02020603050405020304" pitchFamily="18" charset="0"/>
            </a:endParaRPr>
          </a:p>
          <a:p>
            <a:pPr algn="just"/>
            <a:r>
              <a:rPr lang="en-US" sz="2800" dirty="0">
                <a:solidFill>
                  <a:srgbClr val="0000CC"/>
                </a:solidFill>
                <a:latin typeface="Times New Roman" panose="02020603050405020304" pitchFamily="18" charset="0"/>
                <a:cs typeface="Times New Roman" panose="02020603050405020304" pitchFamily="18" charset="0"/>
              </a:rPr>
              <a:t>D. </a:t>
            </a:r>
            <a:r>
              <a:rPr lang="en-US" sz="2800" dirty="0" err="1">
                <a:solidFill>
                  <a:srgbClr val="0000CC"/>
                </a:solidFill>
                <a:latin typeface="Times New Roman" panose="02020603050405020304" pitchFamily="18" charset="0"/>
                <a:cs typeface="Times New Roman" panose="02020603050405020304" pitchFamily="18" charset="0"/>
              </a:rPr>
              <a:t>Siêng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năng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học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tập</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ngoan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ngoãn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nghe</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thầy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yêu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bạn</a:t>
            </a:r>
            <a:r>
              <a:rPr lang="en-US" sz="2800" dirty="0">
                <a:solidFill>
                  <a:srgbClr val="0000CC"/>
                </a:solidFill>
                <a:latin typeface="Times New Roman" panose="02020603050405020304" pitchFamily="18" charset="0"/>
                <a:cs typeface="Times New Roman" panose="02020603050405020304" pitchFamily="18" charset="0"/>
              </a:rPr>
              <a:t>.</a:t>
            </a:r>
          </a:p>
        </p:txBody>
      </p:sp>
      <p:pic>
        <p:nvPicPr>
          <p:cNvPr id="12" name="Content Placeholder 4">
            <a:extLst>
              <a:ext uri="{FF2B5EF4-FFF2-40B4-BE49-F238E27FC236}">
                <a16:creationId xmlns="" xmlns:a16="http://schemas.microsoft.com/office/drawing/2014/main" id="{3CAACB87-CE6C-784F-BD72-81E74E56007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1991" y="212214"/>
            <a:ext cx="1377323" cy="1377323"/>
          </a:xfrm>
        </p:spPr>
      </p:pic>
    </p:spTree>
    <p:extLst>
      <p:ext uri="{BB962C8B-B14F-4D97-AF65-F5344CB8AC3E}">
        <p14:creationId xmlns:p14="http://schemas.microsoft.com/office/powerpoint/2010/main" val="1837669431"/>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nodeType="clickEffect">
                                  <p:stCondLst>
                                    <p:cond delay="0"/>
                                  </p:stCondLst>
                                  <p:childTnLst>
                                    <p:set>
                                      <p:cBhvr override="childStyle">
                                        <p:cTn id="6" dur="indefinite"/>
                                        <p:tgtEl>
                                          <p:spTgt spid="6">
                                            <p:txEl>
                                              <p:pRg st="0" end="0"/>
                                            </p:txEl>
                                          </p:spTgt>
                                        </p:tgtEl>
                                        <p:attrNameLst>
                                          <p:attrName>style.color</p:attrName>
                                        </p:attrNameLst>
                                      </p:cBhvr>
                                      <p:to>
                                        <p:clrVal>
                                          <a:srgbClr val="FD1111"/>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4">
            <a:extLst>
              <a:ext uri="{FF2B5EF4-FFF2-40B4-BE49-F238E27FC236}">
                <a16:creationId xmlns="" xmlns:a16="http://schemas.microsoft.com/office/drawing/2014/main" id="{DDE59F82-B928-4388-8423-D0FFA152D7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634" y="-1"/>
            <a:ext cx="12210709" cy="6858001"/>
          </a:xfrm>
          <a:prstGeom prst="rect">
            <a:avLst/>
          </a:prstGeom>
        </p:spPr>
      </p:pic>
      <p:sp>
        <p:nvSpPr>
          <p:cNvPr id="13" name="Rectangle 2"/>
          <p:cNvSpPr/>
          <p:nvPr/>
        </p:nvSpPr>
        <p:spPr>
          <a:xfrm>
            <a:off x="3820584" y="1993900"/>
            <a:ext cx="7880349" cy="1193800"/>
          </a:xfrm>
          <a:prstGeom prst="rect">
            <a:avLst/>
          </a:prstGeom>
          <a:noFill/>
          <a:ln w="9525">
            <a:noFill/>
          </a:ln>
        </p:spPr>
        <p:txBody>
          <a:bodyPr anchor="ctr"/>
          <a:lstStyle/>
          <a:p>
            <a:pPr algn="just">
              <a:spcBef>
                <a:spcPct val="50000"/>
              </a:spcBef>
            </a:pPr>
            <a:r>
              <a:rPr lang="en-US" altLang="vi-VN" sz="2800" b="1" dirty="0">
                <a:solidFill>
                  <a:srgbClr val="000000"/>
                </a:solidFill>
                <a:latin typeface="Times New Roman" panose="02020603050405020304" pitchFamily="18" charset="0"/>
                <a:cs typeface="Times New Roman" panose="02020603050405020304" pitchFamily="18" charset="0"/>
              </a:rPr>
              <a:t>   </a:t>
            </a:r>
            <a:endParaRPr lang="en-US" altLang="vi-VN" sz="2800" b="1" dirty="0">
              <a:solidFill>
                <a:srgbClr val="000000"/>
              </a:solidFill>
              <a:latin typeface="Times New Roman" panose="02020603050405020304" pitchFamily="18" charset="0"/>
              <a:ea typeface="Times New Roman" panose="02020603050405020304" pitchFamily="18" charset="0"/>
            </a:endParaRPr>
          </a:p>
        </p:txBody>
      </p:sp>
      <p:pic>
        <p:nvPicPr>
          <p:cNvPr id="100" name="Content Placeholder 99"/>
          <p:cNvPicPr>
            <a:picLocks noGrp="1" noChangeAspect="1"/>
          </p:cNvPicPr>
          <p:nvPr>
            <p:ph sz="half" idx="1"/>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313153" y="3594098"/>
            <a:ext cx="1905000" cy="1428750"/>
          </a:xfrm>
          <a:prstGeom prst="rect">
            <a:avLst/>
          </a:prstGeom>
          <a:noFill/>
          <a:ln w="9525">
            <a:noFill/>
          </a:ln>
        </p:spPr>
      </p:pic>
      <p:pic>
        <p:nvPicPr>
          <p:cNvPr id="7" name="Content Placeholder 99"/>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944061" y="3282632"/>
            <a:ext cx="2082800" cy="1238250"/>
          </a:xfrm>
          <a:prstGeom prst="rect">
            <a:avLst/>
          </a:prstGeom>
          <a:noFill/>
          <a:ln w="9525">
            <a:noFill/>
          </a:ln>
        </p:spPr>
      </p:pic>
      <p:pic>
        <p:nvPicPr>
          <p:cNvPr id="101" name="Picture 100"/>
          <p:cNvPicPr/>
          <p:nvPr/>
        </p:nvPicPr>
        <p:blipFill>
          <a:blip r:embed="rId6"/>
          <a:stretch>
            <a:fillRect/>
          </a:stretch>
        </p:blipFill>
        <p:spPr>
          <a:xfrm>
            <a:off x="4746816" y="901382"/>
            <a:ext cx="4397184" cy="1165225"/>
          </a:xfrm>
          <a:prstGeom prst="rect">
            <a:avLst/>
          </a:prstGeom>
          <a:noFill/>
          <a:ln w="9525">
            <a:noFill/>
          </a:ln>
        </p:spPr>
      </p:pic>
      <p:sp>
        <p:nvSpPr>
          <p:cNvPr id="11" name="Flowchart: Connector 10"/>
          <p:cNvSpPr/>
          <p:nvPr/>
        </p:nvSpPr>
        <p:spPr>
          <a:xfrm>
            <a:off x="2641178" y="5340982"/>
            <a:ext cx="1021927" cy="599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FF"/>
                </a:solidFill>
                <a:latin typeface="Times New Roman" panose="02020603050405020304" pitchFamily="18" charset="0"/>
                <a:cs typeface="Times New Roman" panose="02020603050405020304" pitchFamily="18" charset="0"/>
              </a:rPr>
              <a:t>3</a:t>
            </a:r>
          </a:p>
        </p:txBody>
      </p:sp>
      <p:sp>
        <p:nvSpPr>
          <p:cNvPr id="15" name="Flowchart: Connector 14"/>
          <p:cNvSpPr/>
          <p:nvPr/>
        </p:nvSpPr>
        <p:spPr>
          <a:xfrm>
            <a:off x="8474498" y="5022848"/>
            <a:ext cx="1021927" cy="599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FF"/>
                </a:solidFill>
                <a:latin typeface="Times New Roman" panose="02020603050405020304" pitchFamily="18" charset="0"/>
                <a:cs typeface="Times New Roman" panose="02020603050405020304" pitchFamily="18" charset="0"/>
              </a:rPr>
              <a:t>2</a:t>
            </a:r>
          </a:p>
        </p:txBody>
      </p:sp>
      <p:sp>
        <p:nvSpPr>
          <p:cNvPr id="23" name="Rounded Rectangle 7">
            <a:extLst>
              <a:ext uri="{FF2B5EF4-FFF2-40B4-BE49-F238E27FC236}">
                <a16:creationId xmlns="" xmlns:a16="http://schemas.microsoft.com/office/drawing/2014/main" id="{680A6D4F-54B5-41F5-A050-329923224159}"/>
              </a:ext>
            </a:extLst>
          </p:cNvPr>
          <p:cNvSpPr/>
          <p:nvPr/>
        </p:nvSpPr>
        <p:spPr>
          <a:xfrm>
            <a:off x="2938654" y="824147"/>
            <a:ext cx="1905000" cy="1319693"/>
          </a:xfrm>
          <a:prstGeom prst="roundRect">
            <a:avLst/>
          </a:prstGeom>
          <a:solidFill>
            <a:schemeClr val="accent5">
              <a:lumMod val="9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00CC"/>
                </a:solidFill>
                <a:latin typeface="Times New Roman" panose="02020603050405020304" pitchFamily="18" charset="0"/>
                <a:cs typeface="Times New Roman" panose="02020603050405020304" pitchFamily="18" charset="0"/>
              </a:rPr>
              <a:t>Trò</a:t>
            </a:r>
            <a:r>
              <a:rPr lang="en-US" sz="4800" dirty="0">
                <a:solidFill>
                  <a:srgbClr val="0000CC"/>
                </a:solidFill>
                <a:latin typeface="Times New Roman" panose="02020603050405020304" pitchFamily="18" charset="0"/>
                <a:cs typeface="Times New Roman" panose="02020603050405020304" pitchFamily="18" charset="0"/>
              </a:rPr>
              <a:t> </a:t>
            </a:r>
            <a:r>
              <a:rPr lang="en-US" sz="4800" dirty="0" err="1">
                <a:solidFill>
                  <a:srgbClr val="0000CC"/>
                </a:solidFill>
                <a:latin typeface="Times New Roman" panose="02020603050405020304" pitchFamily="18" charset="0"/>
                <a:cs typeface="Times New Roman" panose="02020603050405020304" pitchFamily="18" charset="0"/>
              </a:rPr>
              <a:t>chơi</a:t>
            </a:r>
            <a:endParaRPr lang="en-US" sz="4800" dirty="0">
              <a:solidFill>
                <a:srgbClr val="0000CC"/>
              </a:solidFill>
              <a:latin typeface="Times New Roman" panose="02020603050405020304" pitchFamily="18" charset="0"/>
              <a:cs typeface="Times New Roman" panose="02020603050405020304" pitchFamily="18" charset="0"/>
            </a:endParaRPr>
          </a:p>
        </p:txBody>
      </p:sp>
      <p:sp>
        <p:nvSpPr>
          <p:cNvPr id="20" name="Rectangle 2">
            <a:extLst>
              <a:ext uri="{FF2B5EF4-FFF2-40B4-BE49-F238E27FC236}">
                <a16:creationId xmlns="" xmlns:a16="http://schemas.microsoft.com/office/drawing/2014/main" id="{48B236E2-0C41-4F61-809A-C49F4165B797}"/>
              </a:ext>
            </a:extLst>
          </p:cNvPr>
          <p:cNvSpPr/>
          <p:nvPr/>
        </p:nvSpPr>
        <p:spPr>
          <a:xfrm>
            <a:off x="4240137" y="174302"/>
            <a:ext cx="5256288" cy="60198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a:endParaRPr lang="en-US" altLang="vi-VN" sz="3200" b="1" dirty="0">
              <a:solidFill>
                <a:srgbClr val="FF0000"/>
              </a:solidFill>
              <a:latin typeface="Times New Roman" panose="02020603050405020304" pitchFamily="18" charset="0"/>
            </a:endParaRPr>
          </a:p>
          <a:p>
            <a:pPr algn="ctr"/>
            <a:r>
              <a:rPr lang="vi-VN" altLang="vi-VN" sz="3200" b="1" dirty="0">
                <a:solidFill>
                  <a:srgbClr val="FF0000"/>
                </a:solidFill>
                <a:latin typeface="Times New Roman" panose="02020603050405020304" pitchFamily="18" charset="0"/>
              </a:rPr>
              <a:t>Hoạt động </a:t>
            </a:r>
            <a:r>
              <a:rPr lang="en-US" altLang="vi-VN" sz="3200" b="1" dirty="0">
                <a:solidFill>
                  <a:srgbClr val="FF0000"/>
                </a:solidFill>
                <a:latin typeface="Times New Roman" panose="02020603050405020304" pitchFamily="18" charset="0"/>
              </a:rPr>
              <a:t>2</a:t>
            </a:r>
            <a:r>
              <a:rPr lang="vi-VN" altLang="vi-VN" sz="3200" b="1" dirty="0">
                <a:solidFill>
                  <a:srgbClr val="FF0000"/>
                </a:solidFill>
                <a:latin typeface="Times New Roman" panose="02020603050405020304" pitchFamily="18" charset="0"/>
              </a:rPr>
              <a:t>:</a:t>
            </a:r>
            <a:r>
              <a:rPr lang="en-US" altLang="vi-VN" sz="3200" b="1" dirty="0">
                <a:solidFill>
                  <a:srgbClr val="FF0000"/>
                </a:solidFill>
                <a:latin typeface="Times New Roman" panose="02020603050405020304" pitchFamily="18" charset="0"/>
              </a:rPr>
              <a:t> Tìm </a:t>
            </a:r>
            <a:r>
              <a:rPr lang="en-US" altLang="vi-VN" sz="3200" b="1" dirty="0" err="1">
                <a:solidFill>
                  <a:srgbClr val="FF0000"/>
                </a:solidFill>
                <a:latin typeface="Times New Roman" panose="02020603050405020304" pitchFamily="18" charset="0"/>
              </a:rPr>
              <a:t>hiểu</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bài</a:t>
            </a:r>
            <a:endParaRPr lang="en-US" altLang="vi-VN" sz="3200" b="1" dirty="0">
              <a:solidFill>
                <a:srgbClr val="FF0000"/>
              </a:solidFill>
              <a:latin typeface="Times New Roman" panose="02020603050405020304" pitchFamily="18" charset="0"/>
            </a:endParaRPr>
          </a:p>
          <a:p>
            <a:pPr algn="ctr"/>
            <a:endParaRPr lang="en-US" altLang="vi-VN" sz="3200" b="1" dirty="0">
              <a:solidFill>
                <a:srgbClr val="FF0000"/>
              </a:solidFill>
              <a:latin typeface="Times New Roman" panose="02020603050405020304" pitchFamily="18" charset="0"/>
            </a:endParaRPr>
          </a:p>
        </p:txBody>
      </p:sp>
      <p:pic>
        <p:nvPicPr>
          <p:cNvPr id="25" name="Content Placeholder 4">
            <a:extLst>
              <a:ext uri="{FF2B5EF4-FFF2-40B4-BE49-F238E27FC236}">
                <a16:creationId xmlns="" xmlns:a16="http://schemas.microsoft.com/office/drawing/2014/main" id="{32841880-504B-9C43-BBB5-EBBDEBC59E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991" y="212214"/>
            <a:ext cx="1377323" cy="1377323"/>
          </a:xfrm>
          <a:prstGeom prst="rect">
            <a:avLst/>
          </a:prstGeom>
          <a:noFill/>
          <a:ln w="9525">
            <a:noFill/>
          </a:ln>
        </p:spPr>
      </p:pic>
    </p:spTree>
    <p:extLst>
      <p:ext uri="{BB962C8B-B14F-4D97-AF65-F5344CB8AC3E}">
        <p14:creationId xmlns:p14="http://schemas.microsoft.com/office/powerpoint/2010/main" val="2832016475"/>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32" fill="hold" nodeType="clickEffect">
                                  <p:stCondLst>
                                    <p:cond delay="0"/>
                                  </p:stCondLst>
                                  <p:childTnLst>
                                    <p:animEffect transition="out" filter="diamond(out)">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par>
                                <p:cTn id="13" presetID="8" presetClass="exit" presetSubtype="32" fill="hold" grpId="0" nodeType="withEffect">
                                  <p:stCondLst>
                                    <p:cond delay="0"/>
                                  </p:stCondLst>
                                  <p:childTnLst>
                                    <p:animEffect transition="out" filter="diamond(out)">
                                      <p:cBhvr>
                                        <p:cTn id="14" dur="2000"/>
                                        <p:tgtEl>
                                          <p:spTgt spid="15"/>
                                        </p:tgtEl>
                                      </p:cBhvr>
                                    </p:animEffect>
                                    <p:set>
                                      <p:cBhvr>
                                        <p:cTn id="15"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a:extLst>
              <a:ext uri="{FF2B5EF4-FFF2-40B4-BE49-F238E27FC236}">
                <a16:creationId xmlns="" xmlns:a16="http://schemas.microsoft.com/office/drawing/2014/main" id="{4B886827-6011-4494-B6A0-D36570C100F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709" y="3"/>
            <a:ext cx="12210709" cy="6858001"/>
          </a:xfrm>
          <a:prstGeom prst="rect">
            <a:avLst/>
          </a:prstGeom>
        </p:spPr>
      </p:pic>
      <p:sp>
        <p:nvSpPr>
          <p:cNvPr id="5" name="TextBox 4"/>
          <p:cNvSpPr txBox="1"/>
          <p:nvPr/>
        </p:nvSpPr>
        <p:spPr>
          <a:xfrm>
            <a:off x="2147785" y="963290"/>
            <a:ext cx="9325122" cy="9541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err="1">
                <a:solidFill>
                  <a:srgbClr val="0000CC"/>
                </a:solidFill>
                <a:latin typeface="Times New Roman" panose="02020603050405020304" pitchFamily="18" charset="0"/>
                <a:cs typeface="Times New Roman" panose="02020603050405020304" pitchFamily="18" charset="0"/>
              </a:rPr>
              <a:t>Câu</a:t>
            </a:r>
            <a:r>
              <a:rPr lang="en-US" sz="2800" b="1" dirty="0">
                <a:solidFill>
                  <a:srgbClr val="0000CC"/>
                </a:solidFill>
                <a:latin typeface="Times New Roman" panose="02020603050405020304" pitchFamily="18" charset="0"/>
                <a:cs typeface="Times New Roman" panose="02020603050405020304" pitchFamily="18" charset="0"/>
              </a:rPr>
              <a:t> 3. </a:t>
            </a:r>
            <a:r>
              <a:rPr lang="en-US" sz="2800" b="1" dirty="0" err="1">
                <a:solidFill>
                  <a:srgbClr val="0000CC"/>
                </a:solidFill>
                <a:latin typeface="Times New Roman" panose="02020603050405020304" pitchFamily="18" charset="0"/>
                <a:cs typeface="Times New Roman" panose="02020603050405020304" pitchFamily="18" charset="0"/>
              </a:rPr>
              <a:t>Học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sinh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có</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trách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nhiệm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như</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thế</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nào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trong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công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cuộc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kiến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thiết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đất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nước</a:t>
            </a:r>
            <a:r>
              <a:rPr lang="en-US" sz="2800" b="1" dirty="0">
                <a:solidFill>
                  <a:srgbClr val="0000CC"/>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566672" y="2087928"/>
            <a:ext cx="11379200" cy="3621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50000"/>
              </a:lnSpc>
            </a:pPr>
            <a:r>
              <a:rPr lang="en-US" sz="2600" dirty="0">
                <a:solidFill>
                  <a:srgbClr val="0000CC"/>
                </a:solidFill>
                <a:latin typeface="Times New Roman" panose="02020603050405020304" pitchFamily="18" charset="0"/>
                <a:cs typeface="Times New Roman" panose="02020603050405020304" pitchFamily="18" charset="0"/>
              </a:rPr>
              <a:t>A.</a:t>
            </a:r>
            <a:r>
              <a:rPr lang="en-US" sz="2600" dirty="0">
                <a:solidFill>
                  <a:srgbClr val="102BB0"/>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Cố</a:t>
            </a:r>
            <a:r>
              <a:rPr lang="en-US" sz="2600" dirty="0">
                <a:solidFill>
                  <a:srgbClr val="102BB0"/>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gắng</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siêng</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năng</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học</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tập</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ngoan</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ngoãn</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nghe</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thầy</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yêu</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bạn</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Lớn</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lên</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xây</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dựng</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đất</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nước</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đưa</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dân</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tộc</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bước</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tới</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đài</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vinh</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quang</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để</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sánh</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vai</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với</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các</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cường</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quốc</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năm</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châu</a:t>
            </a:r>
            <a:r>
              <a:rPr lang="en-US" sz="2600" dirty="0">
                <a:solidFill>
                  <a:srgbClr val="0000CC"/>
                </a:solidFill>
                <a:latin typeface="Times New Roman" panose="02020603050405020304" pitchFamily="18" charset="0"/>
                <a:cs typeface="Times New Roman" panose="02020603050405020304" pitchFamily="18" charset="0"/>
              </a:rPr>
              <a:t>.</a:t>
            </a:r>
          </a:p>
          <a:p>
            <a:pPr algn="just">
              <a:lnSpc>
                <a:spcPct val="150000"/>
              </a:lnSpc>
            </a:pPr>
            <a:r>
              <a:rPr lang="en-US" sz="2600" dirty="0">
                <a:solidFill>
                  <a:srgbClr val="0000CC"/>
                </a:solidFill>
                <a:latin typeface="Times New Roman" panose="02020603050405020304" pitchFamily="18" charset="0"/>
                <a:cs typeface="Times New Roman" panose="02020603050405020304" pitchFamily="18" charset="0"/>
              </a:rPr>
              <a:t>B. </a:t>
            </a:r>
            <a:r>
              <a:rPr lang="en-US" sz="2600" dirty="0" err="1">
                <a:solidFill>
                  <a:srgbClr val="0000CC"/>
                </a:solidFill>
                <a:latin typeface="Times New Roman" panose="02020603050405020304" pitchFamily="18" charset="0"/>
                <a:cs typeface="Times New Roman" panose="02020603050405020304" pitchFamily="18" charset="0"/>
              </a:rPr>
              <a:t>Cố</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gắng</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vui</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chơi</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tham</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quan</a:t>
            </a:r>
            <a:r>
              <a:rPr lang="en-US" sz="2600" dirty="0">
                <a:solidFill>
                  <a:srgbClr val="0000CC"/>
                </a:solidFill>
                <a:latin typeface="Times New Roman" panose="02020603050405020304" pitchFamily="18" charset="0"/>
                <a:cs typeface="Times New Roman" panose="02020603050405020304" pitchFamily="18" charset="0"/>
              </a:rPr>
              <a:t> du </a:t>
            </a:r>
            <a:r>
              <a:rPr lang="en-US" sz="2600" dirty="0" err="1">
                <a:solidFill>
                  <a:srgbClr val="0000CC"/>
                </a:solidFill>
                <a:latin typeface="Times New Roman" panose="02020603050405020304" pitchFamily="18" charset="0"/>
                <a:cs typeface="Times New Roman" panose="02020603050405020304" pitchFamily="18" charset="0"/>
              </a:rPr>
              <a:t>lịch</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để</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tích</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lũy</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vốn</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sống</a:t>
            </a:r>
            <a:r>
              <a:rPr lang="en-US" sz="2600" dirty="0">
                <a:solidFill>
                  <a:srgbClr val="0000CC"/>
                </a:solidFill>
                <a:latin typeface="Times New Roman" panose="02020603050405020304" pitchFamily="18" charset="0"/>
                <a:cs typeface="Times New Roman" panose="02020603050405020304" pitchFamily="18" charset="0"/>
              </a:rPr>
              <a:t>.</a:t>
            </a:r>
          </a:p>
          <a:p>
            <a:pPr algn="just">
              <a:lnSpc>
                <a:spcPct val="150000"/>
              </a:lnSpc>
            </a:pPr>
            <a:r>
              <a:rPr lang="en-US" sz="2600" dirty="0">
                <a:solidFill>
                  <a:srgbClr val="0000CC"/>
                </a:solidFill>
                <a:latin typeface="Times New Roman" panose="02020603050405020304" pitchFamily="18" charset="0"/>
                <a:cs typeface="Times New Roman" panose="02020603050405020304" pitchFamily="18" charset="0"/>
              </a:rPr>
              <a:t>C. </a:t>
            </a:r>
            <a:r>
              <a:rPr lang="en-US" sz="2600" dirty="0" err="1">
                <a:solidFill>
                  <a:srgbClr val="0000CC"/>
                </a:solidFill>
                <a:latin typeface="Times New Roman" panose="02020603050405020304" pitchFamily="18" charset="0"/>
                <a:cs typeface="Times New Roman" panose="02020603050405020304" pitchFamily="18" charset="0"/>
              </a:rPr>
              <a:t>Cố</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gắng</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ăn</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uống</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đầy</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đủ</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để</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phát</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triển</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thể</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chất</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có</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sức</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khỏe</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để</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làm</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việc</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lớn</a:t>
            </a:r>
            <a:r>
              <a:rPr lang="en-US" sz="2600" dirty="0">
                <a:solidFill>
                  <a:srgbClr val="0000CC"/>
                </a:solidFill>
                <a:latin typeface="Times New Roman" panose="02020603050405020304" pitchFamily="18" charset="0"/>
                <a:cs typeface="Times New Roman" panose="02020603050405020304" pitchFamily="18" charset="0"/>
              </a:rPr>
              <a:t>.</a:t>
            </a:r>
          </a:p>
          <a:p>
            <a:pPr algn="just">
              <a:lnSpc>
                <a:spcPct val="150000"/>
              </a:lnSpc>
            </a:pPr>
            <a:r>
              <a:rPr lang="en-US" sz="2600" dirty="0">
                <a:solidFill>
                  <a:srgbClr val="0000CC"/>
                </a:solidFill>
                <a:latin typeface="Times New Roman" panose="02020603050405020304" pitchFamily="18" charset="0"/>
                <a:cs typeface="Times New Roman" panose="02020603050405020304" pitchFamily="18" charset="0"/>
              </a:rPr>
              <a:t>D. </a:t>
            </a:r>
            <a:r>
              <a:rPr lang="en-US" sz="2600" dirty="0" err="1">
                <a:solidFill>
                  <a:srgbClr val="0000CC"/>
                </a:solidFill>
                <a:latin typeface="Times New Roman" panose="02020603050405020304" pitchFamily="18" charset="0"/>
                <a:cs typeface="Times New Roman" panose="02020603050405020304" pitchFamily="18" charset="0"/>
              </a:rPr>
              <a:t>Cố</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gắng</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chăm</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chỉ</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làm</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việc</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để</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kiếm</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tiền</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nuôi</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gia</a:t>
            </a:r>
            <a:r>
              <a:rPr lang="en-US" sz="2600" dirty="0">
                <a:solidFill>
                  <a:srgbClr val="0000CC"/>
                </a:solidFill>
                <a:latin typeface="Times New Roman" panose="02020603050405020304" pitchFamily="18" charset="0"/>
                <a:cs typeface="Times New Roman" panose="02020603050405020304" pitchFamily="18" charset="0"/>
              </a:rPr>
              <a:t> </a:t>
            </a:r>
            <a:r>
              <a:rPr lang="en-US" sz="2600" dirty="0" err="1">
                <a:solidFill>
                  <a:srgbClr val="0000CC"/>
                </a:solidFill>
                <a:latin typeface="Times New Roman" panose="02020603050405020304" pitchFamily="18" charset="0"/>
                <a:cs typeface="Times New Roman" panose="02020603050405020304" pitchFamily="18" charset="0"/>
              </a:rPr>
              <a:t>đình</a:t>
            </a:r>
            <a:r>
              <a:rPr lang="en-US" sz="2600" dirty="0">
                <a:solidFill>
                  <a:srgbClr val="0000CC"/>
                </a:solidFill>
                <a:latin typeface="Times New Roman" panose="02020603050405020304" pitchFamily="18" charset="0"/>
                <a:cs typeface="Times New Roman" panose="02020603050405020304" pitchFamily="18" charset="0"/>
              </a:rPr>
              <a:t>.</a:t>
            </a:r>
          </a:p>
        </p:txBody>
      </p:sp>
      <p:pic>
        <p:nvPicPr>
          <p:cNvPr id="12" name="Content Placeholder 4">
            <a:extLst>
              <a:ext uri="{FF2B5EF4-FFF2-40B4-BE49-F238E27FC236}">
                <a16:creationId xmlns="" xmlns:a16="http://schemas.microsoft.com/office/drawing/2014/main" id="{26F6E6F0-7441-924F-8531-BCE2A1E58E7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1991" y="212214"/>
            <a:ext cx="1377323" cy="1377323"/>
          </a:xfrm>
        </p:spPr>
      </p:pic>
    </p:spTree>
    <p:extLst>
      <p:ext uri="{BB962C8B-B14F-4D97-AF65-F5344CB8AC3E}">
        <p14:creationId xmlns:p14="http://schemas.microsoft.com/office/powerpoint/2010/main" val="73440590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nodeType="clickEffect">
                                  <p:stCondLst>
                                    <p:cond delay="0"/>
                                  </p:stCondLst>
                                  <p:childTnLst>
                                    <p:set>
                                      <p:cBhvr override="childStyle">
                                        <p:cTn id="6" dur="indefinite"/>
                                        <p:tgtEl>
                                          <p:spTgt spid="6">
                                            <p:txEl>
                                              <p:pRg st="0" end="0"/>
                                            </p:txEl>
                                          </p:spTgt>
                                        </p:tgtEl>
                                        <p:attrNameLst>
                                          <p:attrName>style.color</p:attrName>
                                        </p:attrNameLst>
                                      </p:cBhvr>
                                      <p:to>
                                        <p:clrVal>
                                          <a:srgbClr val="FF150F"/>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4">
            <a:extLst>
              <a:ext uri="{FF2B5EF4-FFF2-40B4-BE49-F238E27FC236}">
                <a16:creationId xmlns="" xmlns:a16="http://schemas.microsoft.com/office/drawing/2014/main" id="{86E228E5-072B-4A21-A141-1C70249ED7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709" y="3"/>
            <a:ext cx="12210709" cy="6858001"/>
          </a:xfrm>
          <a:prstGeom prst="rect">
            <a:avLst/>
          </a:prstGeom>
        </p:spPr>
      </p:pic>
      <p:sp>
        <p:nvSpPr>
          <p:cNvPr id="10243" name="Rectangle 2"/>
          <p:cNvSpPr/>
          <p:nvPr/>
        </p:nvSpPr>
        <p:spPr>
          <a:xfrm>
            <a:off x="3492499" y="154452"/>
            <a:ext cx="5865222" cy="60198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a:endParaRPr lang="en-US" altLang="vi-VN" sz="3200" b="1" dirty="0">
              <a:solidFill>
                <a:srgbClr val="FF0000"/>
              </a:solidFill>
              <a:latin typeface="Times New Roman" panose="02020603050405020304" pitchFamily="18" charset="0"/>
            </a:endParaRPr>
          </a:p>
          <a:p>
            <a:pPr algn="ctr"/>
            <a:r>
              <a:rPr lang="vi-VN" altLang="vi-VN" sz="3200" b="1" dirty="0">
                <a:solidFill>
                  <a:srgbClr val="FF0000"/>
                </a:solidFill>
                <a:latin typeface="Times New Roman" panose="02020603050405020304" pitchFamily="18" charset="0"/>
              </a:rPr>
              <a:t>Hoạt động </a:t>
            </a:r>
            <a:r>
              <a:rPr lang="en-US" altLang="vi-VN" sz="3200" b="1" dirty="0">
                <a:solidFill>
                  <a:srgbClr val="FF0000"/>
                </a:solidFill>
                <a:latin typeface="Times New Roman" panose="02020603050405020304" pitchFamily="18" charset="0"/>
              </a:rPr>
              <a:t>2</a:t>
            </a:r>
            <a:r>
              <a:rPr lang="vi-VN" altLang="vi-VN" sz="3200" b="1" dirty="0">
                <a:solidFill>
                  <a:srgbClr val="FF0000"/>
                </a:solidFill>
                <a:latin typeface="Times New Roman" panose="02020603050405020304" pitchFamily="18" charset="0"/>
              </a:rPr>
              <a:t>:</a:t>
            </a:r>
            <a:r>
              <a:rPr lang="en-US" altLang="vi-VN" sz="3200" b="1" dirty="0">
                <a:solidFill>
                  <a:srgbClr val="FF0000"/>
                </a:solidFill>
                <a:latin typeface="Times New Roman" panose="02020603050405020304" pitchFamily="18" charset="0"/>
              </a:rPr>
              <a:t> Tìm </a:t>
            </a:r>
            <a:r>
              <a:rPr lang="en-US" altLang="vi-VN" sz="3200" b="1" dirty="0" err="1">
                <a:solidFill>
                  <a:srgbClr val="FF0000"/>
                </a:solidFill>
                <a:latin typeface="Times New Roman" panose="02020603050405020304" pitchFamily="18" charset="0"/>
              </a:rPr>
              <a:t>hiểu</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bài</a:t>
            </a:r>
            <a:endParaRPr lang="en-US" altLang="vi-VN" sz="3200" b="1" dirty="0">
              <a:solidFill>
                <a:srgbClr val="FF0000"/>
              </a:solidFill>
              <a:latin typeface="Times New Roman" panose="02020603050405020304" pitchFamily="18" charset="0"/>
            </a:endParaRPr>
          </a:p>
          <a:p>
            <a:pPr algn="ctr"/>
            <a:endParaRPr lang="en-US" altLang="vi-VN" sz="3200" b="1" dirty="0">
              <a:solidFill>
                <a:srgbClr val="FF0000"/>
              </a:solidFill>
              <a:latin typeface="Times New Roman" panose="02020603050405020304" pitchFamily="18" charset="0"/>
            </a:endParaRPr>
          </a:p>
        </p:txBody>
      </p:sp>
      <p:sp>
        <p:nvSpPr>
          <p:cNvPr id="13" name="Rectangle 2"/>
          <p:cNvSpPr/>
          <p:nvPr/>
        </p:nvSpPr>
        <p:spPr>
          <a:xfrm>
            <a:off x="3820584" y="1993900"/>
            <a:ext cx="7880349" cy="1193800"/>
          </a:xfrm>
          <a:prstGeom prst="rect">
            <a:avLst/>
          </a:prstGeom>
          <a:noFill/>
          <a:ln w="9525">
            <a:noFill/>
          </a:ln>
        </p:spPr>
        <p:txBody>
          <a:bodyPr anchor="ctr"/>
          <a:lstStyle/>
          <a:p>
            <a:pPr algn="just">
              <a:spcBef>
                <a:spcPct val="50000"/>
              </a:spcBef>
            </a:pPr>
            <a:r>
              <a:rPr lang="en-US" altLang="vi-VN" sz="2800" b="1" dirty="0">
                <a:solidFill>
                  <a:srgbClr val="000000"/>
                </a:solidFill>
                <a:latin typeface="Times New Roman" panose="02020603050405020304" pitchFamily="18" charset="0"/>
                <a:cs typeface="Times New Roman" panose="02020603050405020304" pitchFamily="18" charset="0"/>
              </a:rPr>
              <a:t>   </a:t>
            </a:r>
            <a:endParaRPr lang="en-US" altLang="vi-VN" sz="2800" b="1" dirty="0">
              <a:solidFill>
                <a:srgbClr val="000000"/>
              </a:solidFill>
              <a:latin typeface="Times New Roman" panose="02020603050405020304" pitchFamily="18" charset="0"/>
              <a:ea typeface="Times New Roman" panose="02020603050405020304" pitchFamily="18" charset="0"/>
            </a:endParaRPr>
          </a:p>
        </p:txBody>
      </p:sp>
      <p:pic>
        <p:nvPicPr>
          <p:cNvPr id="100" name="Content Placeholder 99"/>
          <p:cNvPicPr>
            <a:picLocks noGrp="1" noChangeAspect="1"/>
          </p:cNvPicPr>
          <p:nvPr>
            <p:ph sz="half" idx="1"/>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540000" y="4572000"/>
            <a:ext cx="1905000" cy="1428750"/>
          </a:xfrm>
          <a:prstGeom prst="rect">
            <a:avLst/>
          </a:prstGeom>
          <a:noFill/>
          <a:ln w="9525">
            <a:noFill/>
          </a:ln>
        </p:spPr>
      </p:pic>
      <p:pic>
        <p:nvPicPr>
          <p:cNvPr id="101" name="Picture 100"/>
          <p:cNvPicPr/>
          <p:nvPr/>
        </p:nvPicPr>
        <p:blipFill>
          <a:blip r:embed="rId6"/>
          <a:stretch>
            <a:fillRect/>
          </a:stretch>
        </p:blipFill>
        <p:spPr>
          <a:xfrm>
            <a:off x="4340860" y="904875"/>
            <a:ext cx="4975860" cy="1165225"/>
          </a:xfrm>
          <a:prstGeom prst="rect">
            <a:avLst/>
          </a:prstGeom>
          <a:noFill/>
          <a:ln w="9525">
            <a:noFill/>
          </a:ln>
        </p:spPr>
      </p:pic>
      <p:sp>
        <p:nvSpPr>
          <p:cNvPr id="11" name="Flowchart: Connector 10"/>
          <p:cNvSpPr/>
          <p:nvPr/>
        </p:nvSpPr>
        <p:spPr>
          <a:xfrm>
            <a:off x="2981536" y="5910857"/>
            <a:ext cx="1021927" cy="599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FFFF"/>
                </a:solidFill>
                <a:latin typeface="Times New Roman" panose="02020603050405020304" pitchFamily="18" charset="0"/>
                <a:cs typeface="Times New Roman" panose="02020603050405020304" pitchFamily="18" charset="0"/>
              </a:rPr>
              <a:t>3</a:t>
            </a:r>
          </a:p>
        </p:txBody>
      </p:sp>
      <p:sp>
        <p:nvSpPr>
          <p:cNvPr id="21" name="Rounded Rectangle 7">
            <a:extLst>
              <a:ext uri="{FF2B5EF4-FFF2-40B4-BE49-F238E27FC236}">
                <a16:creationId xmlns="" xmlns:a16="http://schemas.microsoft.com/office/drawing/2014/main" id="{A6CAEBA6-6560-48E2-9B4C-02A510FCE357}"/>
              </a:ext>
            </a:extLst>
          </p:cNvPr>
          <p:cNvSpPr/>
          <p:nvPr/>
        </p:nvSpPr>
        <p:spPr>
          <a:xfrm>
            <a:off x="2325615" y="790128"/>
            <a:ext cx="2037080" cy="1355420"/>
          </a:xfrm>
          <a:prstGeom prst="roundRect">
            <a:avLst/>
          </a:prstGeom>
          <a:solidFill>
            <a:schemeClr val="accent5">
              <a:lumMod val="9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00CC"/>
                </a:solidFill>
                <a:latin typeface="Times New Roman" panose="02020603050405020304" pitchFamily="18" charset="0"/>
                <a:cs typeface="Times New Roman" panose="02020603050405020304" pitchFamily="18" charset="0"/>
              </a:rPr>
              <a:t>Trò</a:t>
            </a:r>
            <a:r>
              <a:rPr lang="en-US" sz="4800" dirty="0">
                <a:solidFill>
                  <a:srgbClr val="0000CC"/>
                </a:solidFill>
                <a:latin typeface="Times New Roman" panose="02020603050405020304" pitchFamily="18" charset="0"/>
                <a:cs typeface="Times New Roman" panose="02020603050405020304" pitchFamily="18" charset="0"/>
              </a:rPr>
              <a:t> </a:t>
            </a:r>
            <a:r>
              <a:rPr lang="en-US" sz="4800" dirty="0" err="1">
                <a:solidFill>
                  <a:srgbClr val="0000CC"/>
                </a:solidFill>
                <a:latin typeface="Times New Roman" panose="02020603050405020304" pitchFamily="18" charset="0"/>
                <a:cs typeface="Times New Roman" panose="02020603050405020304" pitchFamily="18" charset="0"/>
              </a:rPr>
              <a:t>chơi</a:t>
            </a:r>
            <a:endParaRPr lang="en-US" sz="4800" dirty="0">
              <a:solidFill>
                <a:srgbClr val="0000CC"/>
              </a:solidFill>
              <a:latin typeface="Times New Roman" panose="02020603050405020304" pitchFamily="18" charset="0"/>
              <a:cs typeface="Times New Roman" panose="02020603050405020304" pitchFamily="18" charset="0"/>
            </a:endParaRPr>
          </a:p>
        </p:txBody>
      </p:sp>
      <p:pic>
        <p:nvPicPr>
          <p:cNvPr id="18" name="Content Placeholder 4">
            <a:extLst>
              <a:ext uri="{FF2B5EF4-FFF2-40B4-BE49-F238E27FC236}">
                <a16:creationId xmlns="" xmlns:a16="http://schemas.microsoft.com/office/drawing/2014/main" id="{AF510C9E-153E-0041-8E92-3D1C467E29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991" y="212214"/>
            <a:ext cx="1377323" cy="1377323"/>
          </a:xfrm>
          <a:prstGeom prst="rect">
            <a:avLst/>
          </a:prstGeom>
          <a:noFill/>
          <a:ln w="9525">
            <a:noFill/>
          </a:ln>
        </p:spPr>
      </p:pic>
    </p:spTree>
    <p:extLst>
      <p:ext uri="{BB962C8B-B14F-4D97-AF65-F5344CB8AC3E}">
        <p14:creationId xmlns:p14="http://schemas.microsoft.com/office/powerpoint/2010/main" val="408084153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32" fill="hold" nodeType="clickEffect">
                                  <p:stCondLst>
                                    <p:cond delay="0"/>
                                  </p:stCondLst>
                                  <p:childTnLst>
                                    <p:animEffect transition="out" filter="diamond(out)">
                                      <p:cBhvr>
                                        <p:cTn id="11" dur="2000"/>
                                        <p:tgtEl>
                                          <p:spTgt spid="100"/>
                                        </p:tgtEl>
                                      </p:cBhvr>
                                    </p:animEffect>
                                    <p:set>
                                      <p:cBhvr>
                                        <p:cTn id="12" dur="1" fill="hold">
                                          <p:stCondLst>
                                            <p:cond delay="1999"/>
                                          </p:stCondLst>
                                        </p:cTn>
                                        <p:tgtEl>
                                          <p:spTgt spid="100"/>
                                        </p:tgtEl>
                                        <p:attrNameLst>
                                          <p:attrName>style.visibility</p:attrName>
                                        </p:attrNameLst>
                                      </p:cBhvr>
                                      <p:to>
                                        <p:strVal val="hidden"/>
                                      </p:to>
                                    </p:set>
                                  </p:childTnLst>
                                </p:cTn>
                              </p:par>
                              <p:par>
                                <p:cTn id="13" presetID="8" presetClass="exit" presetSubtype="32" fill="hold" grpId="0" nodeType="withEffect">
                                  <p:stCondLst>
                                    <p:cond delay="0"/>
                                  </p:stCondLst>
                                  <p:childTnLst>
                                    <p:animEffect transition="out" filter="diamond(out)">
                                      <p:cBhvr>
                                        <p:cTn id="14" dur="2000"/>
                                        <p:tgtEl>
                                          <p:spTgt spid="11"/>
                                        </p:tgtEl>
                                      </p:cBhvr>
                                    </p:animEffect>
                                    <p:set>
                                      <p:cBhvr>
                                        <p:cTn id="15"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animBg="1"/>
      <p:bldP spid="1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a:extLst>
              <a:ext uri="{FF2B5EF4-FFF2-40B4-BE49-F238E27FC236}">
                <a16:creationId xmlns="" xmlns:a16="http://schemas.microsoft.com/office/drawing/2014/main" id="{05792917-75F1-49AC-A3EF-4EFA38DBF29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355" y="17105"/>
            <a:ext cx="12210709" cy="6858001"/>
          </a:xfrm>
          <a:prstGeom prst="rect">
            <a:avLst/>
          </a:prstGeom>
        </p:spPr>
      </p:pic>
      <p:sp>
        <p:nvSpPr>
          <p:cNvPr id="8" name="Title 1">
            <a:extLst>
              <a:ext uri="{FF2B5EF4-FFF2-40B4-BE49-F238E27FC236}">
                <a16:creationId xmlns="" xmlns:a16="http://schemas.microsoft.com/office/drawing/2014/main" id="{3CB0E95F-B5A8-427C-8DDE-B91345945BBD}"/>
              </a:ext>
            </a:extLst>
          </p:cNvPr>
          <p:cNvSpPr txBox="1">
            <a:spLocks/>
          </p:cNvSpPr>
          <p:nvPr/>
        </p:nvSpPr>
        <p:spPr>
          <a:xfrm>
            <a:off x="1576499" y="2596489"/>
            <a:ext cx="9489068" cy="344650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n-US" sz="3500" b="1" dirty="0">
              <a:solidFill>
                <a:srgbClr val="0070C0"/>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 xmlns:a16="http://schemas.microsoft.com/office/drawing/2014/main" id="{BD269921-75DA-473C-8AF9-AA4AB277F987}"/>
              </a:ext>
            </a:extLst>
          </p:cNvPr>
          <p:cNvSpPr txBox="1">
            <a:spLocks/>
          </p:cNvSpPr>
          <p:nvPr/>
        </p:nvSpPr>
        <p:spPr>
          <a:xfrm>
            <a:off x="993913" y="3119022"/>
            <a:ext cx="10185467" cy="133370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n-US" sz="35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382001" y="1666567"/>
            <a:ext cx="5409290"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vi-VN" sz="3600" b="1" i="0"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Nội</a:t>
            </a:r>
            <a:r>
              <a:rPr kumimoji="0" lang="en-US" altLang="vi-VN" sz="3600" b="1" i="0"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dung</a:t>
            </a:r>
            <a:r>
              <a:rPr kumimoji="0" lang="vi-VN" altLang="vi-VN" sz="3600" b="1" i="0"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bức</a:t>
            </a:r>
            <a:r>
              <a:rPr kumimoji="0" lang="vi-VN" altLang="vi-VN" sz="3600" b="1" i="0" strike="noStrike" kern="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thư:</a:t>
            </a:r>
            <a:endParaRPr kumimoji="0" lang="en-US" sz="3600" b="1" i="0" strike="noStrike" kern="0" cap="none" spc="0" normalizeH="0" baseline="0" noProof="0" dirty="0">
              <a:ln>
                <a:noFill/>
              </a:ln>
              <a:solidFill>
                <a:srgbClr val="000000"/>
              </a:solidFill>
              <a:effectLst/>
              <a:uLnTx/>
              <a:uFillTx/>
              <a:latin typeface="Arial"/>
            </a:endParaRPr>
          </a:p>
        </p:txBody>
      </p:sp>
      <p:sp>
        <p:nvSpPr>
          <p:cNvPr id="9" name="Text Box 12"/>
          <p:cNvSpPr txBox="1"/>
          <p:nvPr/>
        </p:nvSpPr>
        <p:spPr>
          <a:xfrm>
            <a:off x="861391" y="2596489"/>
            <a:ext cx="10900575" cy="13849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vi-VN" sz="4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36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Bác</a:t>
            </a:r>
            <a:r>
              <a:rPr kumimoji="0" lang="en-US" altLang="vi-VN" sz="3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36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Hồ</a:t>
            </a:r>
            <a:r>
              <a:rPr kumimoji="0" lang="en-US" altLang="vi-VN" sz="3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36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khuyên</a:t>
            </a:r>
            <a:r>
              <a:rPr kumimoji="0" lang="en-US" altLang="vi-VN" sz="3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36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3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36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sinh</a:t>
            </a:r>
            <a:r>
              <a:rPr kumimoji="0" lang="en-US" altLang="vi-VN" sz="3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36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chăm</a:t>
            </a:r>
            <a:r>
              <a:rPr kumimoji="0" lang="en-US" altLang="vi-VN" sz="3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36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3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36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biết</a:t>
            </a:r>
            <a:r>
              <a:rPr kumimoji="0" lang="en-US" altLang="vi-VN" sz="3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36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nghe</a:t>
            </a:r>
            <a:r>
              <a:rPr kumimoji="0" lang="en-US" altLang="vi-VN" sz="3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36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lời</a:t>
            </a:r>
            <a:r>
              <a:rPr kumimoji="0" lang="en-US" altLang="vi-VN" sz="3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36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thầy</a:t>
            </a:r>
            <a:r>
              <a:rPr kumimoji="0" lang="en-US" altLang="vi-VN" sz="3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36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yêu</a:t>
            </a:r>
            <a:r>
              <a:rPr kumimoji="0" lang="en-US" altLang="vi-VN" sz="3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36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bạn</a:t>
            </a:r>
            <a:r>
              <a:rPr kumimoji="0" lang="en-US" altLang="vi-VN" sz="3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endParaRPr kumimoji="0" lang="en-US" altLang="vi-VN" sz="36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endParaRPr>
          </a:p>
        </p:txBody>
      </p:sp>
      <p:pic>
        <p:nvPicPr>
          <p:cNvPr id="10" name="Content Placeholder 4">
            <a:extLst>
              <a:ext uri="{FF2B5EF4-FFF2-40B4-BE49-F238E27FC236}">
                <a16:creationId xmlns="" xmlns:a16="http://schemas.microsoft.com/office/drawing/2014/main" id="{3F54C8E4-748F-314C-A2C1-BA0FE65679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991" y="212214"/>
            <a:ext cx="1377323" cy="1377323"/>
          </a:xfrm>
          <a:prstGeom prst="rect">
            <a:avLst/>
          </a:prstGeom>
        </p:spPr>
      </p:pic>
    </p:spTree>
    <p:extLst>
      <p:ext uri="{BB962C8B-B14F-4D97-AF65-F5344CB8AC3E}">
        <p14:creationId xmlns:p14="http://schemas.microsoft.com/office/powerpoint/2010/main" val="182112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2000"/>
                                        <p:tgtEl>
                                          <p:spTgt spid="8"/>
                                        </p:tgtEl>
                                      </p:cBhvr>
                                    </p:animEffect>
                                  </p:childTnLst>
                                </p:cTn>
                              </p:par>
                              <p:par>
                                <p:cTn id="8" presetID="16" presetClass="entr" presetSubtype="21" fill="hold" grpId="0" nodeType="withEffect" nodePh="1">
                                  <p:stCondLst>
                                    <p:cond delay="0"/>
                                  </p:stCondLst>
                                  <p:endCondLst>
                                    <p:cond evt="begin" delay="0">
                                      <p:tn val="8"/>
                                    </p:cond>
                                  </p:end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anim calcmode="lin" valueType="num">
                                      <p:cBhvr>
                                        <p:cTn id="20" dur="250" fill="hold"/>
                                        <p:tgtEl>
                                          <p:spTgt spid="9"/>
                                        </p:tgtEl>
                                        <p:attrNameLst>
                                          <p:attrName>ppt_x</p:attrName>
                                        </p:attrNameLst>
                                      </p:cBhvr>
                                      <p:tavLst>
                                        <p:tav tm="0">
                                          <p:val>
                                            <p:strVal val="#ppt_x"/>
                                          </p:val>
                                        </p:tav>
                                        <p:tav tm="100000">
                                          <p:val>
                                            <p:strVal val="#ppt_x"/>
                                          </p:val>
                                        </p:tav>
                                      </p:tavLst>
                                    </p:anim>
                                    <p:anim calcmode="lin" valueType="num">
                                      <p:cBhvr>
                                        <p:cTn id="21" dur="2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6" grpId="0" animBg="1"/>
      <p:bldP spid="6" grpId="1" animBg="1"/>
      <p:bldP spid="9"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a:extLst>
              <a:ext uri="{FF2B5EF4-FFF2-40B4-BE49-F238E27FC236}">
                <a16:creationId xmlns="" xmlns:a16="http://schemas.microsoft.com/office/drawing/2014/main" id="{05792917-75F1-49AC-A3EF-4EFA38DBF29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709" y="3"/>
            <a:ext cx="12210709" cy="6858001"/>
          </a:xfrm>
          <a:prstGeom prst="rect">
            <a:avLst/>
          </a:prstGeom>
          <a:noFill/>
        </p:spPr>
      </p:pic>
      <p:sp>
        <p:nvSpPr>
          <p:cNvPr id="8" name="Title 1">
            <a:extLst>
              <a:ext uri="{FF2B5EF4-FFF2-40B4-BE49-F238E27FC236}">
                <a16:creationId xmlns="" xmlns:a16="http://schemas.microsoft.com/office/drawing/2014/main" id="{3CB0E95F-B5A8-427C-8DDE-B91345945BBD}"/>
              </a:ext>
            </a:extLst>
          </p:cNvPr>
          <p:cNvSpPr txBox="1">
            <a:spLocks/>
          </p:cNvSpPr>
          <p:nvPr/>
        </p:nvSpPr>
        <p:spPr>
          <a:xfrm>
            <a:off x="1576499" y="2596489"/>
            <a:ext cx="9489068" cy="344650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n-US" sz="3500" b="1" dirty="0">
              <a:solidFill>
                <a:srgbClr val="0070C0"/>
              </a:solidFill>
              <a:latin typeface="Times New Roman" panose="02020603050405020304" pitchFamily="18" charset="0"/>
              <a:cs typeface="Times New Roman" panose="02020603050405020304" pitchFamily="18" charset="0"/>
            </a:endParaRPr>
          </a:p>
        </p:txBody>
      </p:sp>
      <p:sp>
        <p:nvSpPr>
          <p:cNvPr id="10" name="Text Box 1"/>
          <p:cNvSpPr txBox="1"/>
          <p:nvPr/>
        </p:nvSpPr>
        <p:spPr>
          <a:xfrm>
            <a:off x="431724" y="2509173"/>
            <a:ext cx="11309842" cy="175432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Giọng</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đọc</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đọc</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toàn</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bài</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chậm</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rãi</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vừa</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đủ</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nghe</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thể</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hiện</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tình</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cảm</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thân</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ái</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trìu</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mến</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thiết</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tha</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tin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tưởng</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của</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Bác</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đối</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với</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thiếu</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nhi</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Việt</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Nam.</a:t>
            </a:r>
          </a:p>
        </p:txBody>
      </p:sp>
      <p:sp>
        <p:nvSpPr>
          <p:cNvPr id="11" name="Text Box 2"/>
          <p:cNvSpPr txBox="1"/>
          <p:nvPr/>
        </p:nvSpPr>
        <p:spPr>
          <a:xfrm>
            <a:off x="244676" y="4314533"/>
            <a:ext cx="11306083"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Nhấn</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giọng</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ở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một</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số</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từ</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ngữ</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gợi</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tả</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gợi</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cảm</a:t>
            </a:r>
            <a:r>
              <a:rPr kumimoji="0" lang="en-US" sz="36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a:t>
            </a:r>
          </a:p>
        </p:txBody>
      </p:sp>
      <p:sp>
        <p:nvSpPr>
          <p:cNvPr id="9" name="Rectangle 2">
            <a:extLst>
              <a:ext uri="{FF2B5EF4-FFF2-40B4-BE49-F238E27FC236}">
                <a16:creationId xmlns="" xmlns:a16="http://schemas.microsoft.com/office/drawing/2014/main" id="{2ED42800-3273-4483-BED9-5784CF56621D}"/>
              </a:ext>
            </a:extLst>
          </p:cNvPr>
          <p:cNvSpPr/>
          <p:nvPr/>
        </p:nvSpPr>
        <p:spPr>
          <a:xfrm>
            <a:off x="2753077" y="1480486"/>
            <a:ext cx="7135912" cy="601980"/>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vi-VN" sz="3600" b="1" i="0" u="none" strike="noStrike" kern="0" cap="none" spc="0" normalizeH="0" baseline="0" noProof="0" dirty="0">
              <a:ln>
                <a:noFill/>
              </a:ln>
              <a:solidFill>
                <a:srgbClr val="C00000"/>
              </a:solidFill>
              <a:effectLst/>
              <a:uLnTx/>
              <a:uFillTx/>
              <a:latin typeface="Times New Roman" panose="02020603050405020304" pitchFamily="18" charset="0"/>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mn-cs"/>
              </a:rPr>
              <a:t>Hoạt động </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mn-cs"/>
              </a:rPr>
              <a:t>3</a:t>
            </a:r>
            <a:r>
              <a:rPr lang="vi-VN" altLang="vi-VN" sz="3600" b="1" kern="0" dirty="0">
                <a:solidFill>
                  <a:srgbClr val="FF0000"/>
                </a:solidFill>
                <a:latin typeface="Times New Roman" panose="02020603050405020304" pitchFamily="18" charset="0"/>
              </a:rPr>
              <a:t>:</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mn-cs"/>
              </a:rPr>
              <a:t> Luyện đọc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mn-cs"/>
              </a:rPr>
              <a:t>diễn</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mn-cs"/>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cs typeface="+mn-cs"/>
              </a:rPr>
              <a:t>cảm</a:t>
            </a:r>
            <a:endPar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vi-VN" sz="3600" b="1" i="0" u="none" strike="noStrike" kern="0" cap="none" spc="0" normalizeH="0" baseline="0" noProof="0" dirty="0">
              <a:ln>
                <a:noFill/>
              </a:ln>
              <a:solidFill>
                <a:srgbClr val="C00000"/>
              </a:solidFill>
              <a:effectLst/>
              <a:uLnTx/>
              <a:uFillTx/>
              <a:latin typeface="Times New Roman" panose="02020603050405020304" pitchFamily="18" charset="0"/>
              <a:cs typeface="+mn-cs"/>
            </a:endParaRPr>
          </a:p>
        </p:txBody>
      </p:sp>
      <p:pic>
        <p:nvPicPr>
          <p:cNvPr id="13" name="Content Placeholder 4">
            <a:extLst>
              <a:ext uri="{FF2B5EF4-FFF2-40B4-BE49-F238E27FC236}">
                <a16:creationId xmlns="" xmlns:a16="http://schemas.microsoft.com/office/drawing/2014/main" id="{CD65BAC9-7E4B-D344-8BC3-B89E6DD775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991" y="212214"/>
            <a:ext cx="1377323" cy="1377323"/>
          </a:xfrm>
          <a:prstGeom prst="rect">
            <a:avLst/>
          </a:prstGeom>
        </p:spPr>
      </p:pic>
    </p:spTree>
    <p:extLst>
      <p:ext uri="{BB962C8B-B14F-4D97-AF65-F5344CB8AC3E}">
        <p14:creationId xmlns:p14="http://schemas.microsoft.com/office/powerpoint/2010/main" val="203102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a:extLst>
              <a:ext uri="{FF2B5EF4-FFF2-40B4-BE49-F238E27FC236}">
                <a16:creationId xmlns="" xmlns:a16="http://schemas.microsoft.com/office/drawing/2014/main" id="{05792917-75F1-49AC-A3EF-4EFA38DBF29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70931"/>
            <a:ext cx="12210709" cy="6858001"/>
          </a:xfrm>
          <a:prstGeom prst="rect">
            <a:avLst/>
          </a:prstGeom>
          <a:noFill/>
        </p:spPr>
      </p:pic>
      <p:sp>
        <p:nvSpPr>
          <p:cNvPr id="8" name="Title 1">
            <a:extLst>
              <a:ext uri="{FF2B5EF4-FFF2-40B4-BE49-F238E27FC236}">
                <a16:creationId xmlns="" xmlns:a16="http://schemas.microsoft.com/office/drawing/2014/main" id="{3CB0E95F-B5A8-427C-8DDE-B91345945BBD}"/>
              </a:ext>
            </a:extLst>
          </p:cNvPr>
          <p:cNvSpPr txBox="1">
            <a:spLocks/>
          </p:cNvSpPr>
          <p:nvPr/>
        </p:nvSpPr>
        <p:spPr>
          <a:xfrm>
            <a:off x="1576499" y="2596489"/>
            <a:ext cx="9489068" cy="344650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n-US" sz="3500" b="1" dirty="0">
              <a:solidFill>
                <a:srgbClr val="0070C0"/>
              </a:solidFill>
              <a:latin typeface="Times New Roman" panose="02020603050405020304" pitchFamily="18" charset="0"/>
              <a:cs typeface="Times New Roman" panose="02020603050405020304" pitchFamily="18" charset="0"/>
            </a:endParaRPr>
          </a:p>
        </p:txBody>
      </p:sp>
      <p:sp>
        <p:nvSpPr>
          <p:cNvPr id="7" name="Rectangle 2"/>
          <p:cNvSpPr/>
          <p:nvPr/>
        </p:nvSpPr>
        <p:spPr>
          <a:xfrm>
            <a:off x="2817949" y="769566"/>
            <a:ext cx="7199868" cy="601980"/>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vi-VN" sz="3600" b="1" i="0" u="none" strike="noStrike" kern="0" cap="none" spc="0" normalizeH="0" baseline="0" noProof="0" dirty="0">
              <a:ln>
                <a:noFill/>
              </a:ln>
              <a:solidFill>
                <a:srgbClr val="C00000"/>
              </a:solidFill>
              <a:effectLst/>
              <a:uLnTx/>
              <a:uFillTx/>
              <a:latin typeface="Times New Roman" panose="02020603050405020304" pitchFamily="18" charset="0"/>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altLang="vi-VN" sz="3200" b="1" i="0" u="none" strike="noStrike" kern="0" cap="none" spc="0" normalizeH="0" baseline="0" noProof="0" dirty="0">
                <a:ln>
                  <a:noFill/>
                </a:ln>
                <a:solidFill>
                  <a:srgbClr val="FF0000"/>
                </a:solidFill>
                <a:effectLst/>
                <a:uLnTx/>
                <a:uFillTx/>
                <a:latin typeface="Times New Roman" panose="02020603050405020304" pitchFamily="18" charset="0"/>
                <a:cs typeface="+mn-cs"/>
              </a:rPr>
              <a:t>Hoạt động </a:t>
            </a:r>
            <a:r>
              <a:rPr kumimoji="0" lang="en-US" altLang="vi-VN" sz="3200" b="1" i="0" u="none" strike="noStrike" kern="0" cap="none" spc="0" normalizeH="0" baseline="0" noProof="0" dirty="0">
                <a:ln>
                  <a:noFill/>
                </a:ln>
                <a:solidFill>
                  <a:srgbClr val="FF0000"/>
                </a:solidFill>
                <a:effectLst/>
                <a:uLnTx/>
                <a:uFillTx/>
                <a:latin typeface="Times New Roman" panose="02020603050405020304" pitchFamily="18" charset="0"/>
                <a:cs typeface="+mn-cs"/>
              </a:rPr>
              <a:t>3</a:t>
            </a:r>
            <a:r>
              <a:rPr lang="vi-VN" altLang="vi-VN" sz="3200" b="1" kern="0" dirty="0">
                <a:solidFill>
                  <a:srgbClr val="FF0000"/>
                </a:solidFill>
                <a:latin typeface="Times New Roman" panose="02020603050405020304" pitchFamily="18" charset="0"/>
              </a:rPr>
              <a:t>:</a:t>
            </a:r>
            <a:r>
              <a:rPr kumimoji="0" lang="en-US" altLang="vi-VN" sz="3200" b="1" i="0" u="none" strike="noStrike" kern="0" cap="none" spc="0" normalizeH="0" baseline="0" noProof="0" dirty="0">
                <a:ln>
                  <a:noFill/>
                </a:ln>
                <a:solidFill>
                  <a:srgbClr val="FF0000"/>
                </a:solidFill>
                <a:effectLst/>
                <a:uLnTx/>
                <a:uFillTx/>
                <a:latin typeface="Times New Roman" panose="02020603050405020304" pitchFamily="18" charset="0"/>
                <a:cs typeface="+mn-cs"/>
              </a:rPr>
              <a:t> Luyện đọc </a:t>
            </a:r>
            <a:r>
              <a:rPr kumimoji="0" lang="en-US" altLang="vi-VN" sz="3200" b="1" i="0" u="none" strike="noStrike" kern="0" cap="none" spc="0" normalizeH="0" baseline="0" noProof="0" dirty="0" err="1">
                <a:ln>
                  <a:noFill/>
                </a:ln>
                <a:solidFill>
                  <a:srgbClr val="FF0000"/>
                </a:solidFill>
                <a:effectLst/>
                <a:uLnTx/>
                <a:uFillTx/>
                <a:latin typeface="Times New Roman" panose="02020603050405020304" pitchFamily="18" charset="0"/>
                <a:cs typeface="+mn-cs"/>
              </a:rPr>
              <a:t>diễn</a:t>
            </a:r>
            <a:r>
              <a:rPr kumimoji="0" lang="en-US" altLang="vi-VN" sz="3200" b="1" i="0" u="none" strike="noStrike" kern="0" cap="none" spc="0" normalizeH="0" baseline="0" noProof="0" dirty="0">
                <a:ln>
                  <a:noFill/>
                </a:ln>
                <a:solidFill>
                  <a:srgbClr val="FF0000"/>
                </a:solidFill>
                <a:effectLst/>
                <a:uLnTx/>
                <a:uFillTx/>
                <a:latin typeface="Times New Roman" panose="02020603050405020304" pitchFamily="18" charset="0"/>
                <a:cs typeface="+mn-cs"/>
              </a:rPr>
              <a:t> </a:t>
            </a:r>
            <a:r>
              <a:rPr kumimoji="0" lang="en-US" altLang="vi-VN" sz="3200" b="1" i="0" u="none" strike="noStrike" kern="0" cap="none" spc="0" normalizeH="0" baseline="0" noProof="0" dirty="0" err="1">
                <a:ln>
                  <a:noFill/>
                </a:ln>
                <a:solidFill>
                  <a:srgbClr val="FF0000"/>
                </a:solidFill>
                <a:effectLst/>
                <a:uLnTx/>
                <a:uFillTx/>
                <a:latin typeface="Times New Roman" panose="02020603050405020304" pitchFamily="18" charset="0"/>
                <a:cs typeface="+mn-cs"/>
              </a:rPr>
              <a:t>cảm</a:t>
            </a:r>
            <a:endParaRPr kumimoji="0" lang="en-US" altLang="vi-VN" sz="3200" b="1" i="0" u="none" strike="noStrike" kern="0" cap="none" spc="0" normalizeH="0" baseline="0" noProof="0" dirty="0">
              <a:ln>
                <a:noFill/>
              </a:ln>
              <a:solidFill>
                <a:srgbClr val="FF0000"/>
              </a:solidFill>
              <a:effectLst/>
              <a:uLnTx/>
              <a:uFillTx/>
              <a:latin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vi-VN" sz="3600" b="1" i="0" u="none" strike="noStrike" kern="0" cap="none" spc="0" normalizeH="0" baseline="0" noProof="0" dirty="0">
              <a:ln>
                <a:noFill/>
              </a:ln>
              <a:solidFill>
                <a:srgbClr val="C00000"/>
              </a:solidFill>
              <a:effectLst/>
              <a:uLnTx/>
              <a:uFillTx/>
              <a:latin typeface="Times New Roman" panose="02020603050405020304" pitchFamily="18" charset="0"/>
              <a:cs typeface="+mn-cs"/>
            </a:endParaRPr>
          </a:p>
        </p:txBody>
      </p:sp>
      <p:sp>
        <p:nvSpPr>
          <p:cNvPr id="9" name="Content Placeholder 2"/>
          <p:cNvSpPr txBox="1">
            <a:spLocks/>
          </p:cNvSpPr>
          <p:nvPr/>
        </p:nvSpPr>
        <p:spPr>
          <a:xfrm>
            <a:off x="308861" y="1980520"/>
            <a:ext cx="11574278" cy="406247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anchor="t" anchorCtr="0"/>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marR="0" lvl="0" indent="0" algn="just" defTabSz="914400" eaLnBrk="1" fontAlgn="base" latinLnBrk="0" hangingPunct="1">
              <a:lnSpc>
                <a:spcPct val="100000"/>
              </a:lnSpc>
              <a:spcBef>
                <a:spcPct val="20000"/>
              </a:spcBef>
              <a:spcAft>
                <a:spcPct val="0"/>
              </a:spcAft>
              <a:buClrTx/>
              <a:buSzTx/>
              <a:buFontTx/>
              <a:buNone/>
              <a:tabLst/>
              <a:defRPr/>
            </a:pP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Sau 80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giời</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nô</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lệ</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à</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cho</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nước</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à</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bị</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yếu</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hèn</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à</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y</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nay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chúng</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ta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cần</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phải</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xây</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dựng</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lại</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cơ</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đồ</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à</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tổ</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tiên</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để</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lại</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cho</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chúng</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ta,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à</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sao</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cho</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chúng</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ta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theo</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kịp</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nước</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khác</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trên</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ho</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à</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cầu</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công</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cuộc</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kiến</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thiết</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đó</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nước</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à</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trông</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mong</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chờ</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đợi</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ở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em</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rất</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nhiều</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Non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sông</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Việt</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Nam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trở</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nên</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tươi</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đẹp</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hay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dân</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tộc</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Việt</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Nam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bước</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tới</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à</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i</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vinh</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quang</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để</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sánh</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vai</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với</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cường</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quốc</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châu</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hay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chính</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à</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nhờ</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phần</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lớn</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ở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công</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tập</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x-none"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em</a:t>
            </a:r>
            <a:r>
              <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endParaRPr kumimoji="0" lang="en-US" altLang="x-none"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10" name="Content Placeholder 4">
            <a:extLst>
              <a:ext uri="{FF2B5EF4-FFF2-40B4-BE49-F238E27FC236}">
                <a16:creationId xmlns="" xmlns:a16="http://schemas.microsoft.com/office/drawing/2014/main" id="{E1890E79-2946-6E4D-9EC0-04C55F58A2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538" y="-95777"/>
            <a:ext cx="1377323" cy="1377323"/>
          </a:xfrm>
          <a:prstGeom prst="rect">
            <a:avLst/>
          </a:prstGeom>
        </p:spPr>
      </p:pic>
    </p:spTree>
    <p:extLst>
      <p:ext uri="{BB962C8B-B14F-4D97-AF65-F5344CB8AC3E}">
        <p14:creationId xmlns:p14="http://schemas.microsoft.com/office/powerpoint/2010/main" val="44559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a:extLst>
              <a:ext uri="{FF2B5EF4-FFF2-40B4-BE49-F238E27FC236}">
                <a16:creationId xmlns="" xmlns:a16="http://schemas.microsoft.com/office/drawing/2014/main" id="{05792917-75F1-49AC-A3EF-4EFA38DBF29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709" y="3"/>
            <a:ext cx="12210709" cy="6858001"/>
          </a:xfrm>
          <a:prstGeom prst="rect">
            <a:avLst/>
          </a:prstGeom>
        </p:spPr>
      </p:pic>
      <p:sp>
        <p:nvSpPr>
          <p:cNvPr id="8" name="Title 1">
            <a:extLst>
              <a:ext uri="{FF2B5EF4-FFF2-40B4-BE49-F238E27FC236}">
                <a16:creationId xmlns="" xmlns:a16="http://schemas.microsoft.com/office/drawing/2014/main" id="{3CB0E95F-B5A8-427C-8DDE-B91345945BBD}"/>
              </a:ext>
            </a:extLst>
          </p:cNvPr>
          <p:cNvSpPr txBox="1">
            <a:spLocks/>
          </p:cNvSpPr>
          <p:nvPr/>
        </p:nvSpPr>
        <p:spPr>
          <a:xfrm>
            <a:off x="1576499" y="2596489"/>
            <a:ext cx="9489068" cy="344650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n-US" sz="3500" b="1" dirty="0">
              <a:solidFill>
                <a:srgbClr val="0070C0"/>
              </a:solidFill>
              <a:latin typeface="Times New Roman" panose="02020603050405020304" pitchFamily="18" charset="0"/>
              <a:cs typeface="Times New Roman" panose="02020603050405020304" pitchFamily="18" charset="0"/>
            </a:endParaRPr>
          </a:p>
        </p:txBody>
      </p:sp>
      <p:sp>
        <p:nvSpPr>
          <p:cNvPr id="7" name="Rectangle 2"/>
          <p:cNvSpPr/>
          <p:nvPr/>
        </p:nvSpPr>
        <p:spPr>
          <a:xfrm>
            <a:off x="2843805" y="868590"/>
            <a:ext cx="7135912" cy="601980"/>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vi-VN" sz="3600" b="1" i="0" u="none" strike="noStrike" kern="0" cap="none" spc="0" normalizeH="0" baseline="0" noProof="0" dirty="0">
              <a:ln>
                <a:noFill/>
              </a:ln>
              <a:solidFill>
                <a:srgbClr val="C00000"/>
              </a:solidFill>
              <a:effectLst/>
              <a:uLnTx/>
              <a:uFillTx/>
              <a:latin typeface="Times New Roman" panose="02020603050405020304" pitchFamily="18" charset="0"/>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altLang="vi-VN" sz="3200" b="1" i="0" u="none" strike="noStrike" kern="0" cap="none" spc="0" normalizeH="0" baseline="0" noProof="0" dirty="0">
                <a:ln>
                  <a:noFill/>
                </a:ln>
                <a:solidFill>
                  <a:srgbClr val="FF0000"/>
                </a:solidFill>
                <a:effectLst/>
                <a:uLnTx/>
                <a:uFillTx/>
                <a:latin typeface="Times New Roman" panose="02020603050405020304" pitchFamily="18" charset="0"/>
                <a:cs typeface="+mn-cs"/>
              </a:rPr>
              <a:t>Hoạt động </a:t>
            </a:r>
            <a:r>
              <a:rPr kumimoji="0" lang="en-US" altLang="vi-VN" sz="3200" b="1" i="0" u="none" strike="noStrike" kern="0" cap="none" spc="0" normalizeH="0" baseline="0" noProof="0" dirty="0">
                <a:ln>
                  <a:noFill/>
                </a:ln>
                <a:solidFill>
                  <a:srgbClr val="FF0000"/>
                </a:solidFill>
                <a:effectLst/>
                <a:uLnTx/>
                <a:uFillTx/>
                <a:latin typeface="Times New Roman" panose="02020603050405020304" pitchFamily="18" charset="0"/>
                <a:cs typeface="+mn-cs"/>
              </a:rPr>
              <a:t>3</a:t>
            </a:r>
            <a:r>
              <a:rPr lang="vi-VN" altLang="vi-VN" sz="3200" b="1" kern="0" dirty="0">
                <a:solidFill>
                  <a:srgbClr val="FF0000"/>
                </a:solidFill>
                <a:latin typeface="Times New Roman" panose="02020603050405020304" pitchFamily="18" charset="0"/>
              </a:rPr>
              <a:t>:</a:t>
            </a:r>
            <a:r>
              <a:rPr kumimoji="0" lang="en-US" altLang="vi-VN" sz="3200" b="1" i="0" u="none" strike="noStrike" kern="0" cap="none" spc="0" normalizeH="0" baseline="0" noProof="0" dirty="0">
                <a:ln>
                  <a:noFill/>
                </a:ln>
                <a:solidFill>
                  <a:srgbClr val="FF0000"/>
                </a:solidFill>
                <a:effectLst/>
                <a:uLnTx/>
                <a:uFillTx/>
                <a:latin typeface="Times New Roman" panose="02020603050405020304" pitchFamily="18" charset="0"/>
                <a:cs typeface="+mn-cs"/>
              </a:rPr>
              <a:t> Luyện đọc </a:t>
            </a:r>
            <a:r>
              <a:rPr kumimoji="0" lang="en-US" altLang="vi-VN" sz="3200" b="1" i="0" u="none" strike="noStrike" kern="0" cap="none" spc="0" normalizeH="0" baseline="0" noProof="0" dirty="0" err="1">
                <a:ln>
                  <a:noFill/>
                </a:ln>
                <a:solidFill>
                  <a:srgbClr val="FF0000"/>
                </a:solidFill>
                <a:effectLst/>
                <a:uLnTx/>
                <a:uFillTx/>
                <a:latin typeface="Times New Roman" panose="02020603050405020304" pitchFamily="18" charset="0"/>
                <a:cs typeface="+mn-cs"/>
              </a:rPr>
              <a:t>diễn</a:t>
            </a:r>
            <a:r>
              <a:rPr kumimoji="0" lang="en-US" altLang="vi-VN" sz="3200" b="1" i="0" u="none" strike="noStrike" kern="0" cap="none" spc="0" normalizeH="0" baseline="0" noProof="0" dirty="0">
                <a:ln>
                  <a:noFill/>
                </a:ln>
                <a:solidFill>
                  <a:srgbClr val="FF0000"/>
                </a:solidFill>
                <a:effectLst/>
                <a:uLnTx/>
                <a:uFillTx/>
                <a:latin typeface="Times New Roman" panose="02020603050405020304" pitchFamily="18" charset="0"/>
                <a:cs typeface="+mn-cs"/>
              </a:rPr>
              <a:t> </a:t>
            </a:r>
            <a:r>
              <a:rPr kumimoji="0" lang="en-US" altLang="vi-VN" sz="3200" b="1" i="0" u="none" strike="noStrike" kern="0" cap="none" spc="0" normalizeH="0" baseline="0" noProof="0" dirty="0" err="1">
                <a:ln>
                  <a:noFill/>
                </a:ln>
                <a:solidFill>
                  <a:srgbClr val="FF0000"/>
                </a:solidFill>
                <a:effectLst/>
                <a:uLnTx/>
                <a:uFillTx/>
                <a:latin typeface="Times New Roman" panose="02020603050405020304" pitchFamily="18" charset="0"/>
                <a:cs typeface="+mn-cs"/>
              </a:rPr>
              <a:t>cảm</a:t>
            </a:r>
            <a:endParaRPr kumimoji="0" lang="en-US" altLang="vi-VN" sz="3200" b="1" i="0" u="none" strike="noStrike" kern="0" cap="none" spc="0" normalizeH="0" baseline="0" noProof="0" dirty="0">
              <a:ln>
                <a:noFill/>
              </a:ln>
              <a:solidFill>
                <a:srgbClr val="FF0000"/>
              </a:solidFill>
              <a:effectLst/>
              <a:uLnTx/>
              <a:uFillTx/>
              <a:latin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vi-VN" sz="3600" b="1" i="0" u="none" strike="noStrike" kern="0" cap="none" spc="0" normalizeH="0" baseline="0" noProof="0" dirty="0">
              <a:ln>
                <a:noFill/>
              </a:ln>
              <a:solidFill>
                <a:srgbClr val="C00000"/>
              </a:solidFill>
              <a:effectLst/>
              <a:uLnTx/>
              <a:uFillTx/>
              <a:latin typeface="Times New Roman" panose="02020603050405020304" pitchFamily="18" charset="0"/>
              <a:cs typeface="+mn-cs"/>
            </a:endParaRPr>
          </a:p>
        </p:txBody>
      </p:sp>
      <p:sp>
        <p:nvSpPr>
          <p:cNvPr id="9" name="Content Placeholder 2"/>
          <p:cNvSpPr txBox="1">
            <a:spLocks/>
          </p:cNvSpPr>
          <p:nvPr/>
        </p:nvSpPr>
        <p:spPr>
          <a:xfrm>
            <a:off x="338988" y="1920531"/>
            <a:ext cx="11464129" cy="45572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anchor="t" anchorCtr="0"/>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gn="just">
              <a:buFontTx/>
              <a:buNone/>
            </a:pPr>
            <a:r>
              <a:rPr lang="en-US" altLang="x-none" dirty="0">
                <a:solidFill>
                  <a:srgbClr val="000000"/>
                </a:solidFill>
                <a:latin typeface="Times New Roman" panose="02020603050405020304" pitchFamily="18" charset="0"/>
                <a:cs typeface="Times New Roman" panose="02020603050405020304" pitchFamily="18" charset="0"/>
              </a:rPr>
              <a:t>    Sau 80 </a:t>
            </a:r>
            <a:r>
              <a:rPr lang="en-US" altLang="x-none" dirty="0" err="1">
                <a:solidFill>
                  <a:srgbClr val="000000"/>
                </a:solidFill>
                <a:latin typeface="Times New Roman" panose="02020603050405020304" pitchFamily="18" charset="0"/>
                <a:cs typeface="Times New Roman" panose="02020603050405020304" pitchFamily="18" charset="0"/>
              </a:rPr>
              <a:t>năm</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giời</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nô</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lệ</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l</a:t>
            </a:r>
            <a:r>
              <a:rPr lang="en-US" altLang="x-none" dirty="0" err="1">
                <a:solidFill>
                  <a:srgbClr val="000000"/>
                </a:solidFill>
                <a:latin typeface="Times New Roman" panose="02020603050405020304" pitchFamily="18" charset="0"/>
                <a:ea typeface="Times New Roman" panose="02020603050405020304" pitchFamily="18" charset="0"/>
              </a:rPr>
              <a:t>à</a:t>
            </a:r>
            <a:r>
              <a:rPr lang="en-US" altLang="x-none" dirty="0" err="1">
                <a:solidFill>
                  <a:srgbClr val="000000"/>
                </a:solidFill>
                <a:latin typeface="Times New Roman" panose="02020603050405020304" pitchFamily="18" charset="0"/>
                <a:cs typeface="Times New Roman" panose="02020603050405020304" pitchFamily="18" charset="0"/>
              </a:rPr>
              <a:t>m</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cho</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nước</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nh</a:t>
            </a:r>
            <a:r>
              <a:rPr lang="en-US" altLang="x-none" dirty="0" err="1">
                <a:solidFill>
                  <a:srgbClr val="000000"/>
                </a:solidFill>
                <a:latin typeface="Times New Roman" panose="02020603050405020304" pitchFamily="18" charset="0"/>
                <a:ea typeface="Times New Roman" panose="02020603050405020304" pitchFamily="18" charset="0"/>
              </a:rPr>
              <a:t>à</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bị</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yếu</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hèn</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ng</a:t>
            </a:r>
            <a:r>
              <a:rPr lang="en-US" altLang="x-none" dirty="0" err="1">
                <a:solidFill>
                  <a:srgbClr val="000000"/>
                </a:solidFill>
                <a:latin typeface="Times New Roman" panose="02020603050405020304" pitchFamily="18" charset="0"/>
                <a:ea typeface="Times New Roman" panose="02020603050405020304" pitchFamily="18" charset="0"/>
              </a:rPr>
              <a:t>à</a:t>
            </a:r>
            <a:r>
              <a:rPr lang="en-US" altLang="x-none" dirty="0" err="1">
                <a:solidFill>
                  <a:srgbClr val="000000"/>
                </a:solidFill>
                <a:latin typeface="Times New Roman" panose="02020603050405020304" pitchFamily="18" charset="0"/>
                <a:cs typeface="Times New Roman" panose="02020603050405020304" pitchFamily="18" charset="0"/>
              </a:rPr>
              <a:t>y</a:t>
            </a:r>
            <a:r>
              <a:rPr lang="en-US" altLang="x-none" dirty="0">
                <a:solidFill>
                  <a:srgbClr val="000000"/>
                </a:solidFill>
                <a:latin typeface="Times New Roman" panose="02020603050405020304" pitchFamily="18" charset="0"/>
                <a:cs typeface="Times New Roman" panose="02020603050405020304" pitchFamily="18" charset="0"/>
              </a:rPr>
              <a:t> nay </a:t>
            </a:r>
            <a:r>
              <a:rPr lang="en-US" altLang="x-none" dirty="0" err="1">
                <a:solidFill>
                  <a:srgbClr val="000000"/>
                </a:solidFill>
                <a:latin typeface="Times New Roman" panose="02020603050405020304" pitchFamily="18" charset="0"/>
                <a:cs typeface="Times New Roman" panose="02020603050405020304" pitchFamily="18" charset="0"/>
              </a:rPr>
              <a:t>chúng</a:t>
            </a:r>
            <a:r>
              <a:rPr lang="en-US" altLang="x-none" dirty="0">
                <a:solidFill>
                  <a:srgbClr val="000000"/>
                </a:solidFill>
                <a:latin typeface="Times New Roman" panose="02020603050405020304" pitchFamily="18" charset="0"/>
                <a:cs typeface="Times New Roman" panose="02020603050405020304" pitchFamily="18" charset="0"/>
              </a:rPr>
              <a:t> ta </a:t>
            </a:r>
            <a:r>
              <a:rPr lang="en-US" altLang="x-none" dirty="0" err="1">
                <a:solidFill>
                  <a:srgbClr val="000000"/>
                </a:solidFill>
                <a:latin typeface="Times New Roman" panose="02020603050405020304" pitchFamily="18" charset="0"/>
                <a:cs typeface="Times New Roman" panose="02020603050405020304" pitchFamily="18" charset="0"/>
              </a:rPr>
              <a:t>cần</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phải</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b="1" dirty="0" err="1">
                <a:solidFill>
                  <a:srgbClr val="FF0000"/>
                </a:solidFill>
                <a:latin typeface="Times New Roman" panose="02020603050405020304" pitchFamily="18" charset="0"/>
                <a:cs typeface="Times New Roman" panose="02020603050405020304" pitchFamily="18" charset="0"/>
              </a:rPr>
              <a:t>xây</a:t>
            </a:r>
            <a:r>
              <a:rPr lang="en-US" altLang="x-none" b="1" dirty="0">
                <a:solidFill>
                  <a:srgbClr val="FF0000"/>
                </a:solidFill>
                <a:latin typeface="Times New Roman" panose="02020603050405020304" pitchFamily="18" charset="0"/>
                <a:cs typeface="Times New Roman" panose="02020603050405020304" pitchFamily="18" charset="0"/>
              </a:rPr>
              <a:t> </a:t>
            </a:r>
            <a:r>
              <a:rPr lang="en-US" altLang="x-none" b="1" dirty="0" err="1">
                <a:solidFill>
                  <a:srgbClr val="FF0000"/>
                </a:solidFill>
                <a:latin typeface="Times New Roman" panose="02020603050405020304" pitchFamily="18" charset="0"/>
                <a:cs typeface="Times New Roman" panose="02020603050405020304" pitchFamily="18" charset="0"/>
              </a:rPr>
              <a:t>dựng</a:t>
            </a:r>
            <a:r>
              <a:rPr lang="en-US" altLang="x-none" b="1" dirty="0">
                <a:solidFill>
                  <a:srgbClr val="FF0000"/>
                </a:solidFill>
                <a:latin typeface="Times New Roman" panose="02020603050405020304" pitchFamily="18" charset="0"/>
                <a:cs typeface="Times New Roman" panose="02020603050405020304" pitchFamily="18" charset="0"/>
              </a:rPr>
              <a:t> </a:t>
            </a:r>
            <a:r>
              <a:rPr lang="en-US" altLang="x-none" b="1" dirty="0" err="1">
                <a:solidFill>
                  <a:srgbClr val="FF0000"/>
                </a:solidFill>
                <a:latin typeface="Times New Roman" panose="02020603050405020304" pitchFamily="18" charset="0"/>
                <a:cs typeface="Times New Roman" panose="02020603050405020304" pitchFamily="18" charset="0"/>
              </a:rPr>
              <a:t>lại</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cơ</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đồ</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m</a:t>
            </a:r>
            <a:r>
              <a:rPr lang="en-US" altLang="x-none" dirty="0" err="1">
                <a:solidFill>
                  <a:srgbClr val="000000"/>
                </a:solidFill>
                <a:latin typeface="Times New Roman" panose="02020603050405020304" pitchFamily="18" charset="0"/>
                <a:ea typeface="Times New Roman" panose="02020603050405020304" pitchFamily="18" charset="0"/>
              </a:rPr>
              <a:t>à</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tổ</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tiên</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đã</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để</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lại</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cho</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chúng</a:t>
            </a:r>
            <a:r>
              <a:rPr lang="en-US" altLang="x-none" dirty="0">
                <a:solidFill>
                  <a:srgbClr val="000000"/>
                </a:solidFill>
                <a:latin typeface="Times New Roman" panose="02020603050405020304" pitchFamily="18" charset="0"/>
                <a:cs typeface="Times New Roman" panose="02020603050405020304" pitchFamily="18" charset="0"/>
              </a:rPr>
              <a:t> ta, </a:t>
            </a:r>
            <a:r>
              <a:rPr lang="en-US" altLang="x-none" dirty="0" err="1">
                <a:solidFill>
                  <a:srgbClr val="000000"/>
                </a:solidFill>
                <a:latin typeface="Times New Roman" panose="02020603050405020304" pitchFamily="18" charset="0"/>
                <a:cs typeface="Times New Roman" panose="02020603050405020304" pitchFamily="18" charset="0"/>
              </a:rPr>
              <a:t>l</a:t>
            </a:r>
            <a:r>
              <a:rPr lang="en-US" altLang="x-none" dirty="0" err="1">
                <a:solidFill>
                  <a:srgbClr val="000000"/>
                </a:solidFill>
                <a:latin typeface="Times New Roman" panose="02020603050405020304" pitchFamily="18" charset="0"/>
                <a:ea typeface="Times New Roman" panose="02020603050405020304" pitchFamily="18" charset="0"/>
              </a:rPr>
              <a:t>à</a:t>
            </a:r>
            <a:r>
              <a:rPr lang="en-US" altLang="x-none" dirty="0" err="1">
                <a:solidFill>
                  <a:srgbClr val="000000"/>
                </a:solidFill>
                <a:latin typeface="Times New Roman" panose="02020603050405020304" pitchFamily="18" charset="0"/>
                <a:cs typeface="Times New Roman" panose="02020603050405020304" pitchFamily="18" charset="0"/>
              </a:rPr>
              <a:t>m</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sao</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cho</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chúng</a:t>
            </a:r>
            <a:r>
              <a:rPr lang="en-US" altLang="x-none" dirty="0">
                <a:solidFill>
                  <a:srgbClr val="000000"/>
                </a:solidFill>
                <a:latin typeface="Times New Roman" panose="02020603050405020304" pitchFamily="18" charset="0"/>
                <a:cs typeface="Times New Roman" panose="02020603050405020304" pitchFamily="18" charset="0"/>
              </a:rPr>
              <a:t> ta </a:t>
            </a:r>
            <a:r>
              <a:rPr lang="en-US" altLang="x-none" dirty="0" err="1">
                <a:solidFill>
                  <a:srgbClr val="000000"/>
                </a:solidFill>
                <a:latin typeface="Times New Roman" panose="02020603050405020304" pitchFamily="18" charset="0"/>
                <a:cs typeface="Times New Roman" panose="02020603050405020304" pitchFamily="18" charset="0"/>
              </a:rPr>
              <a:t>theo</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kịp</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các</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nước</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khác</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trên</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ho</a:t>
            </a:r>
            <a:r>
              <a:rPr lang="en-US" altLang="x-none" dirty="0" err="1">
                <a:solidFill>
                  <a:srgbClr val="000000"/>
                </a:solidFill>
                <a:latin typeface="Times New Roman" panose="02020603050405020304" pitchFamily="18" charset="0"/>
                <a:ea typeface="Times New Roman" panose="02020603050405020304" pitchFamily="18" charset="0"/>
              </a:rPr>
              <a:t>à</a:t>
            </a:r>
            <a:r>
              <a:rPr lang="en-US" altLang="x-none" dirty="0" err="1">
                <a:solidFill>
                  <a:srgbClr val="000000"/>
                </a:solidFill>
                <a:latin typeface="Times New Roman" panose="02020603050405020304" pitchFamily="18" charset="0"/>
                <a:cs typeface="Times New Roman" panose="02020603050405020304" pitchFamily="18" charset="0"/>
              </a:rPr>
              <a:t>n</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cầu</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Trong</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công</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cuộc</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kiến</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thiết</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đó</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nước</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nh</a:t>
            </a:r>
            <a:r>
              <a:rPr lang="en-US" altLang="x-none" dirty="0" err="1">
                <a:solidFill>
                  <a:srgbClr val="000000"/>
                </a:solidFill>
                <a:latin typeface="Times New Roman" panose="02020603050405020304" pitchFamily="18" charset="0"/>
                <a:ea typeface="Times New Roman" panose="02020603050405020304" pitchFamily="18" charset="0"/>
              </a:rPr>
              <a:t>à</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b="1" dirty="0" err="1">
                <a:solidFill>
                  <a:srgbClr val="FF0000"/>
                </a:solidFill>
                <a:latin typeface="Times New Roman" panose="02020603050405020304" pitchFamily="18" charset="0"/>
                <a:cs typeface="Times New Roman" panose="02020603050405020304" pitchFamily="18" charset="0"/>
              </a:rPr>
              <a:t>trông</a:t>
            </a:r>
            <a:r>
              <a:rPr lang="en-US" altLang="x-none" b="1" dirty="0">
                <a:solidFill>
                  <a:srgbClr val="FF0000"/>
                </a:solidFill>
                <a:latin typeface="Times New Roman" panose="02020603050405020304" pitchFamily="18" charset="0"/>
                <a:cs typeface="Times New Roman" panose="02020603050405020304" pitchFamily="18" charset="0"/>
              </a:rPr>
              <a:t> </a:t>
            </a:r>
            <a:r>
              <a:rPr lang="en-US" altLang="x-none" b="1" dirty="0" err="1">
                <a:solidFill>
                  <a:srgbClr val="FF0000"/>
                </a:solidFill>
                <a:latin typeface="Times New Roman" panose="02020603050405020304" pitchFamily="18" charset="0"/>
                <a:cs typeface="Times New Roman" panose="02020603050405020304" pitchFamily="18" charset="0"/>
              </a:rPr>
              <a:t>mong</a:t>
            </a:r>
            <a:r>
              <a:rPr lang="en-US" altLang="x-none" b="1" dirty="0">
                <a:solidFill>
                  <a:srgbClr val="FF0000"/>
                </a:solidFill>
                <a:latin typeface="Times New Roman" panose="02020603050405020304" pitchFamily="18" charset="0"/>
                <a:cs typeface="Times New Roman" panose="02020603050405020304" pitchFamily="18" charset="0"/>
              </a:rPr>
              <a:t> </a:t>
            </a:r>
            <a:r>
              <a:rPr lang="en-US" altLang="x-none" b="1" dirty="0" err="1">
                <a:solidFill>
                  <a:srgbClr val="FF0000"/>
                </a:solidFill>
                <a:latin typeface="Times New Roman" panose="02020603050405020304" pitchFamily="18" charset="0"/>
                <a:cs typeface="Times New Roman" panose="02020603050405020304" pitchFamily="18" charset="0"/>
              </a:rPr>
              <a:t>chờ</a:t>
            </a:r>
            <a:r>
              <a:rPr lang="en-US" altLang="x-none" b="1" dirty="0">
                <a:solidFill>
                  <a:srgbClr val="FF0000"/>
                </a:solidFill>
                <a:latin typeface="Times New Roman" panose="02020603050405020304" pitchFamily="18" charset="0"/>
                <a:cs typeface="Times New Roman" panose="02020603050405020304" pitchFamily="18" charset="0"/>
              </a:rPr>
              <a:t> </a:t>
            </a:r>
            <a:r>
              <a:rPr lang="en-US" altLang="x-none" b="1" dirty="0" err="1">
                <a:solidFill>
                  <a:srgbClr val="FF0000"/>
                </a:solidFill>
                <a:latin typeface="Times New Roman" panose="02020603050405020304" pitchFamily="18" charset="0"/>
                <a:cs typeface="Times New Roman" panose="02020603050405020304" pitchFamily="18" charset="0"/>
              </a:rPr>
              <a:t>đợi</a:t>
            </a:r>
            <a:r>
              <a:rPr lang="en-US" altLang="x-none" dirty="0">
                <a:solidFill>
                  <a:srgbClr val="000000"/>
                </a:solidFill>
                <a:latin typeface="Times New Roman" panose="02020603050405020304" pitchFamily="18" charset="0"/>
                <a:cs typeface="Times New Roman" panose="02020603050405020304" pitchFamily="18" charset="0"/>
              </a:rPr>
              <a:t> ở </a:t>
            </a:r>
            <a:r>
              <a:rPr lang="en-US" altLang="x-none" dirty="0" err="1">
                <a:solidFill>
                  <a:srgbClr val="000000"/>
                </a:solidFill>
                <a:latin typeface="Times New Roman" panose="02020603050405020304" pitchFamily="18" charset="0"/>
                <a:cs typeface="Times New Roman" panose="02020603050405020304" pitchFamily="18" charset="0"/>
              </a:rPr>
              <a:t>các</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em</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rất</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nhiều</a:t>
            </a:r>
            <a:r>
              <a:rPr lang="en-US" altLang="x-none" dirty="0">
                <a:solidFill>
                  <a:srgbClr val="000000"/>
                </a:solidFill>
                <a:latin typeface="Times New Roman" panose="02020603050405020304" pitchFamily="18" charset="0"/>
                <a:cs typeface="Times New Roman" panose="02020603050405020304" pitchFamily="18" charset="0"/>
              </a:rPr>
              <a:t>. Non </a:t>
            </a:r>
            <a:r>
              <a:rPr lang="en-US" altLang="x-none" dirty="0" err="1">
                <a:solidFill>
                  <a:srgbClr val="000000"/>
                </a:solidFill>
                <a:latin typeface="Times New Roman" panose="02020603050405020304" pitchFamily="18" charset="0"/>
                <a:cs typeface="Times New Roman" panose="02020603050405020304" pitchFamily="18" charset="0"/>
              </a:rPr>
              <a:t>sông</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Việt</a:t>
            </a:r>
            <a:r>
              <a:rPr lang="en-US" altLang="x-none" dirty="0">
                <a:solidFill>
                  <a:srgbClr val="000000"/>
                </a:solidFill>
                <a:latin typeface="Times New Roman" panose="02020603050405020304" pitchFamily="18" charset="0"/>
                <a:cs typeface="Times New Roman" panose="02020603050405020304" pitchFamily="18" charset="0"/>
              </a:rPr>
              <a:t> Nam </a:t>
            </a:r>
            <a:r>
              <a:rPr lang="en-US" altLang="x-none" dirty="0" err="1">
                <a:solidFill>
                  <a:srgbClr val="000000"/>
                </a:solidFill>
                <a:latin typeface="Times New Roman" panose="02020603050405020304" pitchFamily="18" charset="0"/>
                <a:cs typeface="Times New Roman" panose="02020603050405020304" pitchFamily="18" charset="0"/>
              </a:rPr>
              <a:t>có</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trở</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nên</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b="1" dirty="0" err="1">
                <a:solidFill>
                  <a:srgbClr val="FF0000"/>
                </a:solidFill>
                <a:latin typeface="Times New Roman" panose="02020603050405020304" pitchFamily="18" charset="0"/>
                <a:cs typeface="Times New Roman" panose="02020603050405020304" pitchFamily="18" charset="0"/>
              </a:rPr>
              <a:t>tươi</a:t>
            </a:r>
            <a:r>
              <a:rPr lang="en-US" altLang="x-none" b="1" dirty="0">
                <a:solidFill>
                  <a:srgbClr val="FF0000"/>
                </a:solidFill>
                <a:latin typeface="Times New Roman" panose="02020603050405020304" pitchFamily="18" charset="0"/>
                <a:cs typeface="Times New Roman" panose="02020603050405020304" pitchFamily="18" charset="0"/>
              </a:rPr>
              <a:t> </a:t>
            </a:r>
            <a:r>
              <a:rPr lang="en-US" altLang="x-none" b="1" dirty="0" err="1">
                <a:solidFill>
                  <a:srgbClr val="FF0000"/>
                </a:solidFill>
                <a:latin typeface="Times New Roman" panose="02020603050405020304" pitchFamily="18" charset="0"/>
                <a:cs typeface="Times New Roman" panose="02020603050405020304" pitchFamily="18" charset="0"/>
              </a:rPr>
              <a:t>đẹp</a:t>
            </a:r>
            <a:r>
              <a:rPr lang="en-US" altLang="x-none" b="1" dirty="0">
                <a:solidFill>
                  <a:srgbClr val="FF0000"/>
                </a:solidFill>
                <a:latin typeface="Times New Roman" panose="02020603050405020304" pitchFamily="18" charset="0"/>
                <a:cs typeface="Times New Roman" panose="02020603050405020304" pitchFamily="18" charset="0"/>
              </a:rPr>
              <a:t> hay </a:t>
            </a:r>
            <a:r>
              <a:rPr lang="en-US" altLang="x-none" b="1" dirty="0" err="1">
                <a:solidFill>
                  <a:srgbClr val="FF0000"/>
                </a:solidFill>
                <a:latin typeface="Times New Roman" panose="02020603050405020304" pitchFamily="18" charset="0"/>
                <a:cs typeface="Times New Roman" panose="02020603050405020304" pitchFamily="18" charset="0"/>
              </a:rPr>
              <a:t>không</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dân</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tộc</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Việt</a:t>
            </a:r>
            <a:r>
              <a:rPr lang="en-US" altLang="x-none" dirty="0">
                <a:solidFill>
                  <a:srgbClr val="000000"/>
                </a:solidFill>
                <a:latin typeface="Times New Roman" panose="02020603050405020304" pitchFamily="18" charset="0"/>
                <a:cs typeface="Times New Roman" panose="02020603050405020304" pitchFamily="18" charset="0"/>
              </a:rPr>
              <a:t> Nam </a:t>
            </a:r>
            <a:r>
              <a:rPr lang="en-US" altLang="x-none" dirty="0" err="1">
                <a:solidFill>
                  <a:srgbClr val="000000"/>
                </a:solidFill>
                <a:latin typeface="Times New Roman" panose="02020603050405020304" pitchFamily="18" charset="0"/>
                <a:cs typeface="Times New Roman" panose="02020603050405020304" pitchFamily="18" charset="0"/>
              </a:rPr>
              <a:t>có</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bước</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tới</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đ</a:t>
            </a:r>
            <a:r>
              <a:rPr lang="en-US" altLang="x-none" dirty="0" err="1">
                <a:solidFill>
                  <a:srgbClr val="000000"/>
                </a:solidFill>
                <a:latin typeface="Times New Roman" panose="02020603050405020304" pitchFamily="18" charset="0"/>
                <a:ea typeface="Times New Roman" panose="02020603050405020304" pitchFamily="18" charset="0"/>
              </a:rPr>
              <a:t>à</a:t>
            </a:r>
            <a:r>
              <a:rPr lang="en-US" altLang="x-none" dirty="0" err="1">
                <a:solidFill>
                  <a:srgbClr val="000000"/>
                </a:solidFill>
                <a:latin typeface="Times New Roman" panose="02020603050405020304" pitchFamily="18" charset="0"/>
                <a:cs typeface="Times New Roman" panose="02020603050405020304" pitchFamily="18" charset="0"/>
              </a:rPr>
              <a:t>i</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vinh</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quang</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để</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b="1" dirty="0" err="1">
                <a:solidFill>
                  <a:srgbClr val="FF0000"/>
                </a:solidFill>
                <a:latin typeface="Times New Roman" panose="02020603050405020304" pitchFamily="18" charset="0"/>
                <a:cs typeface="Times New Roman" panose="02020603050405020304" pitchFamily="18" charset="0"/>
              </a:rPr>
              <a:t>sánh</a:t>
            </a:r>
            <a:r>
              <a:rPr lang="en-US" altLang="x-none" b="1" dirty="0">
                <a:solidFill>
                  <a:srgbClr val="FF0000"/>
                </a:solidFill>
                <a:latin typeface="Times New Roman" panose="02020603050405020304" pitchFamily="18" charset="0"/>
                <a:cs typeface="Times New Roman" panose="02020603050405020304" pitchFamily="18" charset="0"/>
              </a:rPr>
              <a:t> </a:t>
            </a:r>
            <a:r>
              <a:rPr lang="en-US" altLang="x-none" b="1" dirty="0" err="1">
                <a:solidFill>
                  <a:srgbClr val="FF0000"/>
                </a:solidFill>
                <a:latin typeface="Times New Roman" panose="02020603050405020304" pitchFamily="18" charset="0"/>
                <a:cs typeface="Times New Roman" panose="02020603050405020304" pitchFamily="18" charset="0"/>
              </a:rPr>
              <a:t>vai</a:t>
            </a:r>
            <a:r>
              <a:rPr lang="en-US" altLang="x-none" dirty="0">
                <a:solidFill>
                  <a:srgbClr val="FF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với</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các</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cường</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quốc</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năm</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châu</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b="1" dirty="0" err="1">
                <a:solidFill>
                  <a:srgbClr val="FF0000"/>
                </a:solidFill>
                <a:latin typeface="Times New Roman" panose="02020603050405020304" pitchFamily="18" charset="0"/>
                <a:cs typeface="Times New Roman" panose="02020603050405020304" pitchFamily="18" charset="0"/>
              </a:rPr>
              <a:t>được</a:t>
            </a:r>
            <a:r>
              <a:rPr lang="en-US" altLang="x-none" b="1" dirty="0">
                <a:solidFill>
                  <a:srgbClr val="FF0000"/>
                </a:solidFill>
                <a:latin typeface="Times New Roman" panose="02020603050405020304" pitchFamily="18" charset="0"/>
                <a:cs typeface="Times New Roman" panose="02020603050405020304" pitchFamily="18" charset="0"/>
              </a:rPr>
              <a:t> hay </a:t>
            </a:r>
            <a:r>
              <a:rPr lang="en-US" altLang="x-none" b="1" dirty="0" err="1">
                <a:solidFill>
                  <a:srgbClr val="FF0000"/>
                </a:solidFill>
                <a:latin typeface="Times New Roman" panose="02020603050405020304" pitchFamily="18" charset="0"/>
                <a:cs typeface="Times New Roman" panose="02020603050405020304" pitchFamily="18" charset="0"/>
              </a:rPr>
              <a:t>không</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chính</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l</a:t>
            </a:r>
            <a:r>
              <a:rPr lang="en-US" altLang="x-none" dirty="0" err="1">
                <a:solidFill>
                  <a:srgbClr val="000000"/>
                </a:solidFill>
                <a:latin typeface="Times New Roman" panose="02020603050405020304" pitchFamily="18" charset="0"/>
                <a:ea typeface="Times New Roman" panose="02020603050405020304" pitchFamily="18" charset="0"/>
              </a:rPr>
              <a:t>à</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nhờ</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một</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b="1" dirty="0" err="1">
                <a:solidFill>
                  <a:srgbClr val="FF0000"/>
                </a:solidFill>
                <a:latin typeface="Times New Roman" panose="02020603050405020304" pitchFamily="18" charset="0"/>
                <a:cs typeface="Times New Roman" panose="02020603050405020304" pitchFamily="18" charset="0"/>
              </a:rPr>
              <a:t>phần</a:t>
            </a:r>
            <a:r>
              <a:rPr lang="en-US" altLang="x-none" b="1" dirty="0">
                <a:solidFill>
                  <a:srgbClr val="FF0000"/>
                </a:solidFill>
                <a:latin typeface="Times New Roman" panose="02020603050405020304" pitchFamily="18" charset="0"/>
                <a:cs typeface="Times New Roman" panose="02020603050405020304" pitchFamily="18" charset="0"/>
              </a:rPr>
              <a:t> </a:t>
            </a:r>
            <a:r>
              <a:rPr lang="en-US" altLang="x-none" b="1" dirty="0" err="1">
                <a:solidFill>
                  <a:srgbClr val="FF0000"/>
                </a:solidFill>
                <a:latin typeface="Times New Roman" panose="02020603050405020304" pitchFamily="18" charset="0"/>
                <a:cs typeface="Times New Roman" panose="02020603050405020304" pitchFamily="18" charset="0"/>
              </a:rPr>
              <a:t>lớn</a:t>
            </a:r>
            <a:r>
              <a:rPr lang="en-US" altLang="x-none" dirty="0">
                <a:solidFill>
                  <a:srgbClr val="000000"/>
                </a:solidFill>
                <a:latin typeface="Times New Roman" panose="02020603050405020304" pitchFamily="18" charset="0"/>
                <a:cs typeface="Times New Roman" panose="02020603050405020304" pitchFamily="18" charset="0"/>
              </a:rPr>
              <a:t> ở </a:t>
            </a:r>
            <a:r>
              <a:rPr lang="en-US" altLang="x-none" dirty="0" err="1">
                <a:solidFill>
                  <a:srgbClr val="000000"/>
                </a:solidFill>
                <a:latin typeface="Times New Roman" panose="02020603050405020304" pitchFamily="18" charset="0"/>
                <a:cs typeface="Times New Roman" panose="02020603050405020304" pitchFamily="18" charset="0"/>
              </a:rPr>
              <a:t>công</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học</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tập</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của</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các</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dirty="0" err="1">
                <a:solidFill>
                  <a:srgbClr val="000000"/>
                </a:solidFill>
                <a:latin typeface="Times New Roman" panose="02020603050405020304" pitchFamily="18" charset="0"/>
                <a:cs typeface="Times New Roman" panose="02020603050405020304" pitchFamily="18" charset="0"/>
              </a:rPr>
              <a:t>em</a:t>
            </a:r>
            <a:r>
              <a:rPr lang="en-US" altLang="x-none" dirty="0">
                <a:solidFill>
                  <a:srgbClr val="000000"/>
                </a:solidFill>
                <a:latin typeface="Times New Roman" panose="02020603050405020304" pitchFamily="18" charset="0"/>
                <a:cs typeface="Times New Roman" panose="02020603050405020304" pitchFamily="18" charset="0"/>
              </a:rPr>
              <a:t>.</a:t>
            </a:r>
            <a:endParaRPr lang="en-US" altLang="x-none" dirty="0">
              <a:solidFill>
                <a:srgbClr val="000000"/>
              </a:solidFill>
              <a:latin typeface="Times New Roman" panose="02020603050405020304" pitchFamily="18" charset="0"/>
              <a:ea typeface="Times New Roman" panose="02020603050405020304" pitchFamily="18" charset="0"/>
            </a:endParaRPr>
          </a:p>
        </p:txBody>
      </p:sp>
      <p:sp>
        <p:nvSpPr>
          <p:cNvPr id="10" name="Minus 9"/>
          <p:cNvSpPr/>
          <p:nvPr/>
        </p:nvSpPr>
        <p:spPr>
          <a:xfrm rot="17580000">
            <a:off x="11466384" y="2057033"/>
            <a:ext cx="626110" cy="328879"/>
          </a:xfrm>
          <a:prstGeom prst="mathMinus">
            <a:avLst/>
          </a:prstGeom>
          <a:gradFill rotWithShape="1">
            <a:gsLst>
              <a:gs pos="0">
                <a:srgbClr val="7DB6EF">
                  <a:satMod val="103000"/>
                  <a:lumMod val="102000"/>
                  <a:tint val="94000"/>
                </a:srgbClr>
              </a:gs>
              <a:gs pos="50000">
                <a:srgbClr val="7DB6EF">
                  <a:satMod val="110000"/>
                  <a:lumMod val="100000"/>
                  <a:shade val="100000"/>
                </a:srgbClr>
              </a:gs>
              <a:gs pos="100000">
                <a:srgbClr val="7DB6EF">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cs typeface="+mn-cs"/>
            </a:endParaRPr>
          </a:p>
        </p:txBody>
      </p:sp>
      <p:sp>
        <p:nvSpPr>
          <p:cNvPr id="11" name="Minus 10"/>
          <p:cNvSpPr/>
          <p:nvPr/>
        </p:nvSpPr>
        <p:spPr>
          <a:xfrm rot="17580000">
            <a:off x="7953026" y="3486482"/>
            <a:ext cx="626110" cy="239607"/>
          </a:xfrm>
          <a:prstGeom prst="mathMinus">
            <a:avLst/>
          </a:prstGeom>
          <a:gradFill rotWithShape="1">
            <a:gsLst>
              <a:gs pos="0">
                <a:srgbClr val="7DB6EF">
                  <a:satMod val="103000"/>
                  <a:lumMod val="102000"/>
                  <a:tint val="94000"/>
                </a:srgbClr>
              </a:gs>
              <a:gs pos="50000">
                <a:srgbClr val="7DB6EF">
                  <a:satMod val="110000"/>
                  <a:lumMod val="100000"/>
                  <a:shade val="100000"/>
                </a:srgbClr>
              </a:gs>
              <a:gs pos="100000">
                <a:srgbClr val="7DB6EF">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cs typeface="+mn-cs"/>
            </a:endParaRPr>
          </a:p>
        </p:txBody>
      </p:sp>
      <p:pic>
        <p:nvPicPr>
          <p:cNvPr id="13" name="Content Placeholder 4">
            <a:extLst>
              <a:ext uri="{FF2B5EF4-FFF2-40B4-BE49-F238E27FC236}">
                <a16:creationId xmlns="" xmlns:a16="http://schemas.microsoft.com/office/drawing/2014/main" id="{E5D7EA1B-3B86-9C47-A687-A56BB8E540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176" y="126347"/>
            <a:ext cx="1377323" cy="1377323"/>
          </a:xfrm>
          <a:prstGeom prst="rect">
            <a:avLst/>
          </a:prstGeom>
        </p:spPr>
      </p:pic>
    </p:spTree>
    <p:extLst>
      <p:ext uri="{BB962C8B-B14F-4D97-AF65-F5344CB8AC3E}">
        <p14:creationId xmlns:p14="http://schemas.microsoft.com/office/powerpoint/2010/main" val="44559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91440"/>
            <a:ext cx="12211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1576388" y="2597150"/>
            <a:ext cx="9488487"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fontAlgn="base">
              <a:lnSpc>
                <a:spcPct val="100000"/>
              </a:lnSpc>
              <a:spcBef>
                <a:spcPct val="0"/>
              </a:spcBef>
              <a:spcAft>
                <a:spcPct val="0"/>
              </a:spcAft>
              <a:buFontTx/>
              <a:buNone/>
            </a:pPr>
            <a:endParaRPr lang="en-US" altLang="en-US" sz="3400" b="1" smtClean="0">
              <a:solidFill>
                <a:srgbClr val="0070C0"/>
              </a:solidFill>
              <a:latin typeface="Times New Roman" pitchFamily="18" charset="0"/>
              <a:cs typeface="Times New Roman" pitchFamily="18" charset="0"/>
            </a:endParaRPr>
          </a:p>
        </p:txBody>
      </p:sp>
      <p:sp>
        <p:nvSpPr>
          <p:cNvPr id="7" name="Title 1"/>
          <p:cNvSpPr>
            <a:spLocks noGrp="1"/>
          </p:cNvSpPr>
          <p:nvPr>
            <p:ph type="title"/>
          </p:nvPr>
        </p:nvSpPr>
        <p:spPr>
          <a:xfrm>
            <a:off x="2886075" y="568325"/>
            <a:ext cx="8731250" cy="1325563"/>
          </a:xfrm>
        </p:spPr>
        <p:txBody>
          <a:bodyPr rtlCol="0">
            <a:normAutofit/>
          </a:bodyPr>
          <a:lstStyle/>
          <a:p>
            <a:pPr algn="ctr" eaLnBrk="1" fontAlgn="auto" hangingPunct="1">
              <a:spcAft>
                <a:spcPts val="0"/>
              </a:spcAft>
              <a:defRPr/>
            </a:pPr>
            <a:r>
              <a:rPr lang="en-US" smtClean="0">
                <a:solidFill>
                  <a:srgbClr val="0070C0"/>
                </a:solidFill>
                <a:latin typeface="Times New Roman" panose="02020603050405020304" pitchFamily="18" charset="0"/>
                <a:cs typeface="Times New Roman" panose="02020603050405020304" pitchFamily="18" charset="0"/>
              </a:rPr>
              <a:t>Em hãy chọn biểu tượng thể hiện mức độ yêu thích bài học của em</a:t>
            </a:r>
            <a:endParaRPr lang="en-US" dirty="0">
              <a:solidFill>
                <a:srgbClr val="0070C0"/>
              </a:solidFill>
              <a:latin typeface="Times New Roman" panose="02020603050405020304" pitchFamily="18" charset="0"/>
              <a:cs typeface="Times New Roman" panose="02020603050405020304" pitchFamily="18" charset="0"/>
            </a:endParaRPr>
          </a:p>
        </p:txBody>
      </p:sp>
      <p:pic>
        <p:nvPicPr>
          <p:cNvPr id="13"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725" y="212725"/>
            <a:ext cx="1376363"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p:cNvPicPr>
            <a:picLocks noChangeAspect="1"/>
          </p:cNvPicPr>
          <p:nvPr/>
        </p:nvPicPr>
        <p:blipFill>
          <a:blip r:embed="rId4">
            <a:extLst>
              <a:ext uri="{BEBA8EAE-BF5A-486C-A8C5-ECC9F3942E4B}">
                <a14:imgProps xmlns:a14="http://schemas.microsoft.com/office/drawing/2010/main">
                  <a14:imgLayer r:embed="rId5">
                    <a14:imgEffect>
                      <a14:backgroundRemoval t="1942" b="89806" l="9796" r="95102">
                        <a14:foregroundMark x1="13061" y1="54854" x2="14694" y2="71845"/>
                        <a14:foregroundMark x1="14694" y1="71845" x2="15918" y2="75728"/>
                        <a14:foregroundMark x1="43673" y1="6311" x2="60408" y2="7767"/>
                        <a14:foregroundMark x1="46531" y1="3398" x2="53061" y2="2427"/>
                        <a14:foregroundMark x1="91429" y1="56796" x2="90612" y2="66505"/>
                        <a14:foregroundMark x1="94694" y1="56796" x2="94694" y2="56796"/>
                        <a14:foregroundMark x1="95102" y1="67476" x2="95102" y2="67476"/>
                      </a14:backgroundRemoval>
                    </a14:imgEffect>
                  </a14:imgLayer>
                </a14:imgProps>
              </a:ext>
              <a:ext uri="{28A0092B-C50C-407E-A947-70E740481C1C}">
                <a14:useLocalDpi xmlns:a14="http://schemas.microsoft.com/office/drawing/2010/main" val="0"/>
              </a:ext>
            </a:extLst>
          </a:blip>
          <a:srcRect/>
          <a:stretch>
            <a:fillRect/>
          </a:stretch>
        </p:blipFill>
        <p:spPr bwMode="auto">
          <a:xfrm>
            <a:off x="676428" y="2679700"/>
            <a:ext cx="3947080" cy="284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Admin\Desktop\mat-vui-icon.png.crdownload"/>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2667" b="77778" l="9778" r="89778">
                        <a14:foregroundMark x1="40444" y1="7111" x2="62667" y2="6667"/>
                        <a14:foregroundMark x1="48000" y1="2667" x2="51111" y2="3556"/>
                        <a14:foregroundMark x1="44444" y1="74222" x2="57333" y2="74222"/>
                        <a14:foregroundMark x1="47556" y1="75556" x2="51556" y2="77778"/>
                        <a14:foregroundMark x1="31111" y1="56889" x2="52000" y2="67111"/>
                        <a14:foregroundMark x1="29333" y1="58222" x2="46667" y2="65778"/>
                        <a14:foregroundMark x1="47111" y1="59111" x2="56444" y2="62667"/>
                        <a14:foregroundMark x1="26667" y1="29333" x2="30667" y2="40889"/>
                        <a14:foregroundMark x1="31111" y1="29333" x2="35556" y2="39556"/>
                        <a14:foregroundMark x1="25778" y1="39556" x2="33778" y2="45333"/>
                      </a14:backgroundRemoval>
                    </a14:imgEffect>
                  </a14:imgLayer>
                </a14:imgProps>
              </a:ext>
              <a:ext uri="{28A0092B-C50C-407E-A947-70E740481C1C}">
                <a14:useLocalDpi xmlns:a14="http://schemas.microsoft.com/office/drawing/2010/main" val="0"/>
              </a:ext>
            </a:extLst>
          </a:blip>
          <a:srcRect b="18304"/>
          <a:stretch>
            <a:fillRect/>
          </a:stretch>
        </p:blipFill>
        <p:spPr bwMode="auto">
          <a:xfrm>
            <a:off x="4751897" y="2597150"/>
            <a:ext cx="3511794" cy="246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p:cNvPicPr>
            <a:picLocks noChangeAspect="1"/>
          </p:cNvPicPr>
          <p:nvPr/>
        </p:nvPicPr>
        <p:blipFill>
          <a:blip r:embed="rId8">
            <a:extLst>
              <a:ext uri="{BEBA8EAE-BF5A-486C-A8C5-ECC9F3942E4B}">
                <a14:imgProps xmlns:a14="http://schemas.microsoft.com/office/drawing/2010/main">
                  <a14:imgLayer r:embed="rId9">
                    <a14:imgEffect>
                      <a14:backgroundRemoval t="4124" b="92784" l="9653" r="89189">
                        <a14:foregroundMark x1="41699" y1="8763" x2="54826" y2="8763"/>
                        <a14:foregroundMark x1="49807" y1="4639" x2="49807" y2="4639"/>
                        <a14:foregroundMark x1="49035" y1="88144" x2="49035" y2="88144"/>
                        <a14:foregroundMark x1="47876" y1="92784" x2="47876" y2="92784"/>
                      </a14:backgroundRemoval>
                    </a14:imgEffect>
                  </a14:imgLayer>
                </a14:imgProps>
              </a:ext>
              <a:ext uri="{28A0092B-C50C-407E-A947-70E740481C1C}">
                <a14:useLocalDpi xmlns:a14="http://schemas.microsoft.com/office/drawing/2010/main" val="0"/>
              </a:ext>
            </a:extLst>
          </a:blip>
          <a:srcRect/>
          <a:stretch>
            <a:fillRect/>
          </a:stretch>
        </p:blipFill>
        <p:spPr bwMode="auto">
          <a:xfrm>
            <a:off x="8263691" y="2632491"/>
            <a:ext cx="3835090" cy="264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p:nvPr/>
        </p:nvGrpSpPr>
        <p:grpSpPr>
          <a:xfrm>
            <a:off x="1154252" y="5458216"/>
            <a:ext cx="3186112" cy="584775"/>
            <a:chOff x="1624013" y="5029200"/>
            <a:chExt cx="3578965" cy="584775"/>
          </a:xfrm>
        </p:grpSpPr>
        <p:sp>
          <p:nvSpPr>
            <p:cNvPr id="18" name="Rectangle 10"/>
            <p:cNvSpPr>
              <a:spLocks noChangeArrowheads="1"/>
            </p:cNvSpPr>
            <p:nvPr/>
          </p:nvSpPr>
          <p:spPr bwMode="auto">
            <a:xfrm>
              <a:off x="2160587" y="5029200"/>
              <a:ext cx="30423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600"/>
                </a:spcBef>
                <a:spcAft>
                  <a:spcPts val="600"/>
                </a:spcAft>
                <a:tabLst>
                  <a:tab pos="629920" algn="l"/>
                </a:tabLst>
              </a:pPr>
              <a:r>
                <a:rPr lang="en-US" altLang="en-US" sz="3200" b="1" kern="0" dirty="0" err="1">
                  <a:solidFill>
                    <a:srgbClr val="FF0000"/>
                  </a:solidFill>
                  <a:latin typeface="Times New Roman" panose="02020603050405020304" pitchFamily="18" charset="0"/>
                  <a:cs typeface="Times New Roman" panose="02020603050405020304" pitchFamily="18" charset="0"/>
                </a:rPr>
                <a:t>Rất</a:t>
              </a:r>
              <a:r>
                <a:rPr lang="en-US" altLang="en-US" sz="3200" b="1" kern="0" dirty="0">
                  <a:solidFill>
                    <a:srgbClr val="FF0000"/>
                  </a:solidFill>
                  <a:latin typeface="Times New Roman" panose="02020603050405020304" pitchFamily="18" charset="0"/>
                  <a:cs typeface="Times New Roman" panose="02020603050405020304" pitchFamily="18" charset="0"/>
                </a:rPr>
                <a:t> </a:t>
              </a:r>
              <a:r>
                <a:rPr lang="en-US" altLang="en-US" sz="3200" b="1" kern="0" dirty="0" err="1">
                  <a:solidFill>
                    <a:srgbClr val="FF0000"/>
                  </a:solidFill>
                  <a:latin typeface="Times New Roman" panose="02020603050405020304" pitchFamily="18" charset="0"/>
                  <a:cs typeface="Times New Roman" panose="02020603050405020304" pitchFamily="18" charset="0"/>
                </a:rPr>
                <a:t>hài</a:t>
              </a:r>
              <a:r>
                <a:rPr lang="en-US" altLang="en-US" sz="3200" b="1" kern="0" dirty="0">
                  <a:solidFill>
                    <a:srgbClr val="FF0000"/>
                  </a:solidFill>
                  <a:latin typeface="Times New Roman" panose="02020603050405020304" pitchFamily="18" charset="0"/>
                  <a:cs typeface="Times New Roman" panose="02020603050405020304" pitchFamily="18" charset="0"/>
                </a:rPr>
                <a:t> </a:t>
              </a:r>
              <a:r>
                <a:rPr lang="en-US" altLang="en-US" sz="3200" b="1" kern="0" dirty="0" err="1">
                  <a:solidFill>
                    <a:srgbClr val="FF0000"/>
                  </a:solidFill>
                  <a:latin typeface="Times New Roman" panose="02020603050405020304" pitchFamily="18" charset="0"/>
                  <a:cs typeface="Times New Roman" panose="02020603050405020304" pitchFamily="18" charset="0"/>
                </a:rPr>
                <a:t>lòng</a:t>
              </a:r>
              <a:r>
                <a:rPr lang="en-US" altLang="en-US" sz="3200" b="1" kern="0" dirty="0">
                  <a:solidFill>
                    <a:srgbClr val="FF0000"/>
                  </a:solidFill>
                  <a:latin typeface="Times New Roman" panose="02020603050405020304" pitchFamily="18" charset="0"/>
                  <a:cs typeface="Times New Roman" panose="02020603050405020304" pitchFamily="18" charset="0"/>
                </a:rPr>
                <a:t> </a:t>
              </a:r>
            </a:p>
          </p:txBody>
        </p:sp>
        <p:sp>
          <p:nvSpPr>
            <p:cNvPr id="19" name="TextBox 11"/>
            <p:cNvSpPr txBox="1">
              <a:spLocks noChangeArrowheads="1"/>
            </p:cNvSpPr>
            <p:nvPr/>
          </p:nvSpPr>
          <p:spPr bwMode="auto">
            <a:xfrm>
              <a:off x="1624013" y="5113338"/>
              <a:ext cx="533400" cy="400110"/>
            </a:xfrm>
            <a:prstGeom prst="rect">
              <a:avLst/>
            </a:prstGeom>
            <a:noFill/>
            <a:ln w="9525">
              <a:solidFill>
                <a:sysClr val="windowText" lastClr="0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endParaRPr lang="en-US" altLang="en-US" sz="2000" kern="0">
                <a:solidFill>
                  <a:prstClr val="black"/>
                </a:solidFill>
              </a:endParaRPr>
            </a:p>
          </p:txBody>
        </p:sp>
      </p:grpSp>
      <p:grpSp>
        <p:nvGrpSpPr>
          <p:cNvPr id="20" name="Group 19"/>
          <p:cNvGrpSpPr/>
          <p:nvPr/>
        </p:nvGrpSpPr>
        <p:grpSpPr>
          <a:xfrm>
            <a:off x="4989243" y="5485394"/>
            <a:ext cx="3186112" cy="584775"/>
            <a:chOff x="1624013" y="5029200"/>
            <a:chExt cx="3578965" cy="584775"/>
          </a:xfrm>
        </p:grpSpPr>
        <p:sp>
          <p:nvSpPr>
            <p:cNvPr id="21" name="Rectangle 10"/>
            <p:cNvSpPr>
              <a:spLocks noChangeArrowheads="1"/>
            </p:cNvSpPr>
            <p:nvPr/>
          </p:nvSpPr>
          <p:spPr bwMode="auto">
            <a:xfrm>
              <a:off x="2160587" y="5029200"/>
              <a:ext cx="30423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600"/>
                </a:spcBef>
                <a:spcAft>
                  <a:spcPts val="600"/>
                </a:spcAft>
                <a:tabLst>
                  <a:tab pos="629920" algn="l"/>
                </a:tabLst>
              </a:pPr>
              <a:r>
                <a:rPr lang="en-US" altLang="en-US" sz="3200" b="1" kern="0" smtClean="0">
                  <a:solidFill>
                    <a:srgbClr val="FF0000"/>
                  </a:solidFill>
                  <a:latin typeface="Times New Roman" panose="02020603050405020304" pitchFamily="18" charset="0"/>
                  <a:cs typeface="Times New Roman" panose="02020603050405020304" pitchFamily="18" charset="0"/>
                </a:rPr>
                <a:t> </a:t>
              </a:r>
              <a:r>
                <a:rPr lang="en-US" altLang="en-US" sz="3200" b="1" kern="0" dirty="0" err="1">
                  <a:solidFill>
                    <a:srgbClr val="FF0000"/>
                  </a:solidFill>
                  <a:latin typeface="Times New Roman" panose="02020603050405020304" pitchFamily="18" charset="0"/>
                  <a:cs typeface="Times New Roman" panose="02020603050405020304" pitchFamily="18" charset="0"/>
                </a:rPr>
                <a:t>H</a:t>
              </a:r>
              <a:r>
                <a:rPr lang="en-US" altLang="en-US" sz="3200" b="1" kern="0" smtClean="0">
                  <a:solidFill>
                    <a:srgbClr val="FF0000"/>
                  </a:solidFill>
                  <a:latin typeface="Times New Roman" panose="02020603050405020304" pitchFamily="18" charset="0"/>
                  <a:cs typeface="Times New Roman" panose="02020603050405020304" pitchFamily="18" charset="0"/>
                </a:rPr>
                <a:t>ài </a:t>
              </a:r>
              <a:r>
                <a:rPr lang="en-US" altLang="en-US" sz="3200" b="1" kern="0" dirty="0" err="1">
                  <a:solidFill>
                    <a:srgbClr val="FF0000"/>
                  </a:solidFill>
                  <a:latin typeface="Times New Roman" panose="02020603050405020304" pitchFamily="18" charset="0"/>
                  <a:cs typeface="Times New Roman" panose="02020603050405020304" pitchFamily="18" charset="0"/>
                </a:rPr>
                <a:t>lòng</a:t>
              </a:r>
              <a:r>
                <a:rPr lang="en-US" altLang="en-US" sz="3200" b="1" kern="0" dirty="0">
                  <a:solidFill>
                    <a:srgbClr val="FF0000"/>
                  </a:solidFill>
                  <a:latin typeface="Times New Roman" panose="02020603050405020304" pitchFamily="18" charset="0"/>
                  <a:cs typeface="Times New Roman" panose="02020603050405020304" pitchFamily="18" charset="0"/>
                </a:rPr>
                <a:t> </a:t>
              </a:r>
            </a:p>
          </p:txBody>
        </p:sp>
        <p:sp>
          <p:nvSpPr>
            <p:cNvPr id="22" name="TextBox 11"/>
            <p:cNvSpPr txBox="1">
              <a:spLocks noChangeArrowheads="1"/>
            </p:cNvSpPr>
            <p:nvPr/>
          </p:nvSpPr>
          <p:spPr bwMode="auto">
            <a:xfrm>
              <a:off x="1624013" y="5113338"/>
              <a:ext cx="533400" cy="400110"/>
            </a:xfrm>
            <a:prstGeom prst="rect">
              <a:avLst/>
            </a:prstGeom>
            <a:noFill/>
            <a:ln w="9525">
              <a:solidFill>
                <a:sysClr val="windowText" lastClr="0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endParaRPr lang="en-US" altLang="en-US" sz="2000" kern="0">
                <a:solidFill>
                  <a:prstClr val="black"/>
                </a:solidFill>
              </a:endParaRPr>
            </a:p>
          </p:txBody>
        </p:sp>
      </p:grpSp>
      <p:grpSp>
        <p:nvGrpSpPr>
          <p:cNvPr id="23" name="Group 22"/>
          <p:cNvGrpSpPr/>
          <p:nvPr/>
        </p:nvGrpSpPr>
        <p:grpSpPr>
          <a:xfrm>
            <a:off x="8438972" y="5477199"/>
            <a:ext cx="3186112" cy="584775"/>
            <a:chOff x="1624013" y="5029200"/>
            <a:chExt cx="3578965" cy="584775"/>
          </a:xfrm>
        </p:grpSpPr>
        <p:sp>
          <p:nvSpPr>
            <p:cNvPr id="24" name="Rectangle 10"/>
            <p:cNvSpPr>
              <a:spLocks noChangeArrowheads="1"/>
            </p:cNvSpPr>
            <p:nvPr/>
          </p:nvSpPr>
          <p:spPr bwMode="auto">
            <a:xfrm>
              <a:off x="2160587" y="5029200"/>
              <a:ext cx="30423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600"/>
                </a:spcBef>
                <a:spcAft>
                  <a:spcPts val="600"/>
                </a:spcAft>
                <a:tabLst>
                  <a:tab pos="629920" algn="l"/>
                </a:tabLst>
              </a:pPr>
              <a:r>
                <a:rPr lang="en-US" altLang="en-US" sz="3200" b="1" kern="0" smtClean="0">
                  <a:solidFill>
                    <a:srgbClr val="FF0000"/>
                  </a:solidFill>
                  <a:latin typeface="Times New Roman" panose="02020603050405020304" pitchFamily="18" charset="0"/>
                  <a:cs typeface="Times New Roman" panose="02020603050405020304" pitchFamily="18" charset="0"/>
                </a:rPr>
                <a:t>Chưa </a:t>
              </a:r>
              <a:r>
                <a:rPr lang="en-US" altLang="en-US" sz="3200" b="1" kern="0" dirty="0" err="1">
                  <a:solidFill>
                    <a:srgbClr val="FF0000"/>
                  </a:solidFill>
                  <a:latin typeface="Times New Roman" panose="02020603050405020304" pitchFamily="18" charset="0"/>
                  <a:cs typeface="Times New Roman" panose="02020603050405020304" pitchFamily="18" charset="0"/>
                </a:rPr>
                <a:t>hài</a:t>
              </a:r>
              <a:r>
                <a:rPr lang="en-US" altLang="en-US" sz="3200" b="1" kern="0" dirty="0">
                  <a:solidFill>
                    <a:srgbClr val="FF0000"/>
                  </a:solidFill>
                  <a:latin typeface="Times New Roman" panose="02020603050405020304" pitchFamily="18" charset="0"/>
                  <a:cs typeface="Times New Roman" panose="02020603050405020304" pitchFamily="18" charset="0"/>
                </a:rPr>
                <a:t> </a:t>
              </a:r>
              <a:r>
                <a:rPr lang="en-US" altLang="en-US" sz="3200" b="1" kern="0" dirty="0" err="1">
                  <a:solidFill>
                    <a:srgbClr val="FF0000"/>
                  </a:solidFill>
                  <a:latin typeface="Times New Roman" panose="02020603050405020304" pitchFamily="18" charset="0"/>
                  <a:cs typeface="Times New Roman" panose="02020603050405020304" pitchFamily="18" charset="0"/>
                </a:rPr>
                <a:t>lòng</a:t>
              </a:r>
              <a:r>
                <a:rPr lang="en-US" altLang="en-US" sz="3200" b="1" kern="0" dirty="0">
                  <a:solidFill>
                    <a:srgbClr val="FF0000"/>
                  </a:solidFill>
                  <a:latin typeface="Times New Roman" panose="02020603050405020304" pitchFamily="18" charset="0"/>
                  <a:cs typeface="Times New Roman" panose="02020603050405020304" pitchFamily="18" charset="0"/>
                </a:rPr>
                <a:t> </a:t>
              </a:r>
            </a:p>
          </p:txBody>
        </p:sp>
        <p:sp>
          <p:nvSpPr>
            <p:cNvPr id="25" name="TextBox 11"/>
            <p:cNvSpPr txBox="1">
              <a:spLocks noChangeArrowheads="1"/>
            </p:cNvSpPr>
            <p:nvPr/>
          </p:nvSpPr>
          <p:spPr bwMode="auto">
            <a:xfrm>
              <a:off x="1624013" y="5113338"/>
              <a:ext cx="533400" cy="400110"/>
            </a:xfrm>
            <a:prstGeom prst="rect">
              <a:avLst/>
            </a:prstGeom>
            <a:noFill/>
            <a:ln w="9525">
              <a:solidFill>
                <a:sysClr val="windowText" lastClr="0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endParaRPr lang="en-US" altLang="en-US" sz="2000" kern="0">
                <a:solidFill>
                  <a:prstClr val="black"/>
                </a:solidFill>
              </a:endParaRPr>
            </a:p>
          </p:txBody>
        </p:sp>
      </p:grpSp>
    </p:spTree>
    <p:extLst>
      <p:ext uri="{BB962C8B-B14F-4D97-AF65-F5344CB8AC3E}">
        <p14:creationId xmlns:p14="http://schemas.microsoft.com/office/powerpoint/2010/main" val="1733421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16" presetClass="entr" presetSubtype="21" fill="hold" grpId="0" nodeType="withEffect" nodePh="1">
                                  <p:stCondLst>
                                    <p:cond delay="0"/>
                                  </p:stCondLst>
                                  <p:endCondLst>
                                    <p:cond evt="begin" delay="0">
                                      <p:tn val="8"/>
                                    </p:cond>
                                  </p:end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2000"/>
                                        <p:tgtEl>
                                          <p:spTgt spid="8"/>
                                        </p:tgtEl>
                                      </p:cBhvr>
                                    </p:animEffect>
                                  </p:childTnLst>
                                </p:cTn>
                              </p:par>
                            </p:childTnLst>
                          </p:cTn>
                        </p:par>
                        <p:par>
                          <p:cTn id="11" fill="hold" nodeType="afterGroup">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2000"/>
                                        <p:tgtEl>
                                          <p:spTgt spid="7"/>
                                        </p:tgtEl>
                                      </p:cBhvr>
                                    </p:animEffect>
                                  </p:childTnLst>
                                </p:cTn>
                              </p:par>
                              <p:par>
                                <p:cTn id="15" presetID="14" presetClass="entr" presetSubtype="1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a:extLst>
              <a:ext uri="{FF2B5EF4-FFF2-40B4-BE49-F238E27FC236}">
                <a16:creationId xmlns="" xmlns:a16="http://schemas.microsoft.com/office/drawing/2014/main" id="{05792917-75F1-49AC-A3EF-4EFA38DBF29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709" y="3"/>
            <a:ext cx="12210709" cy="6858001"/>
          </a:xfrm>
          <a:prstGeom prst="rect">
            <a:avLst/>
          </a:prstGeom>
        </p:spPr>
      </p:pic>
      <p:sp>
        <p:nvSpPr>
          <p:cNvPr id="8" name="Title 1">
            <a:extLst>
              <a:ext uri="{FF2B5EF4-FFF2-40B4-BE49-F238E27FC236}">
                <a16:creationId xmlns="" xmlns:a16="http://schemas.microsoft.com/office/drawing/2014/main" id="{3CB0E95F-B5A8-427C-8DDE-B91345945BBD}"/>
              </a:ext>
            </a:extLst>
          </p:cNvPr>
          <p:cNvSpPr txBox="1">
            <a:spLocks/>
          </p:cNvSpPr>
          <p:nvPr/>
        </p:nvSpPr>
        <p:spPr>
          <a:xfrm>
            <a:off x="1576499" y="2596489"/>
            <a:ext cx="9489068" cy="344650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n-US" sz="3500" b="1" dirty="0">
              <a:solidFill>
                <a:srgbClr val="0070C0"/>
              </a:solidFill>
              <a:latin typeface="Times New Roman" panose="02020603050405020304" pitchFamily="18" charset="0"/>
              <a:cs typeface="Times New Roman" panose="02020603050405020304" pitchFamily="18" charset="0"/>
            </a:endParaRPr>
          </a:p>
        </p:txBody>
      </p:sp>
      <p:sp>
        <p:nvSpPr>
          <p:cNvPr id="9" name="Rectangle 3"/>
          <p:cNvSpPr/>
          <p:nvPr/>
        </p:nvSpPr>
        <p:spPr>
          <a:xfrm>
            <a:off x="4035033" y="2275114"/>
            <a:ext cx="4572000" cy="1905000"/>
          </a:xfrm>
          <a:prstGeom prst="rect">
            <a:avLst/>
          </a:prstGeom>
          <a:no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1500" i="0"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Dặn dò</a:t>
            </a:r>
          </a:p>
        </p:txBody>
      </p:sp>
      <p:pic>
        <p:nvPicPr>
          <p:cNvPr id="10" name="Content Placeholder 4">
            <a:extLst>
              <a:ext uri="{FF2B5EF4-FFF2-40B4-BE49-F238E27FC236}">
                <a16:creationId xmlns="" xmlns:a16="http://schemas.microsoft.com/office/drawing/2014/main" id="{B891AF06-6B5F-5F43-B6B6-EA7DCF1862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991" y="212214"/>
            <a:ext cx="1377323" cy="1377323"/>
          </a:xfrm>
          <a:prstGeom prst="rect">
            <a:avLst/>
          </a:prstGeom>
        </p:spPr>
      </p:pic>
    </p:spTree>
    <p:extLst>
      <p:ext uri="{BB962C8B-B14F-4D97-AF65-F5344CB8AC3E}">
        <p14:creationId xmlns:p14="http://schemas.microsoft.com/office/powerpoint/2010/main" val="44559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2" name="Content Placeholder 4">
            <a:extLst>
              <a:ext uri="{FF2B5EF4-FFF2-40B4-BE49-F238E27FC236}">
                <a16:creationId xmlns="" xmlns:a16="http://schemas.microsoft.com/office/drawing/2014/main" id="{BC172A45-9243-4C5C-958B-7F5EA4CF20D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709" y="13592"/>
            <a:ext cx="12210709" cy="6858001"/>
          </a:xfrm>
          <a:prstGeom prst="rect">
            <a:avLst/>
          </a:prstGeom>
        </p:spPr>
      </p:pic>
      <p:sp>
        <p:nvSpPr>
          <p:cNvPr id="14" name="Oval 5"/>
          <p:cNvSpPr>
            <a:spLocks noChangeArrowheads="1"/>
          </p:cNvSpPr>
          <p:nvPr/>
        </p:nvSpPr>
        <p:spPr bwMode="auto">
          <a:xfrm>
            <a:off x="2365828" y="476759"/>
            <a:ext cx="7951775" cy="1935480"/>
          </a:xfrm>
          <a:prstGeom prst="ellipse">
            <a:avLst/>
          </a:prstGeom>
          <a:ln/>
        </p:spPr>
        <p:style>
          <a:lnRef idx="2">
            <a:schemeClr val="accent1"/>
          </a:lnRef>
          <a:fillRef idx="1">
            <a:schemeClr val="lt1"/>
          </a:fillRef>
          <a:effectRef idx="0">
            <a:schemeClr val="accent1"/>
          </a:effectRef>
          <a:fontRef idx="minor">
            <a:schemeClr val="dk1"/>
          </a:fontRef>
        </p:style>
        <p:txBody>
          <a:bodyPr wrap="none" anchor="ctr"/>
          <a:lstStyle/>
          <a:p>
            <a:pPr algn="ctr"/>
            <a:r>
              <a:rPr lang="en-US" altLang="vi-VN" sz="3600" b="1" dirty="0">
                <a:solidFill>
                  <a:srgbClr val="0000CC"/>
                </a:solidFill>
                <a:latin typeface="Times New Roman" panose="02020603050405020304" pitchFamily="18" charset="0"/>
              </a:rPr>
              <a:t>TẬP ĐỌC LỚP 5</a:t>
            </a:r>
          </a:p>
          <a:p>
            <a:pPr algn="ctr"/>
            <a:r>
              <a:rPr lang="en-US" altLang="vi-VN" sz="3600" b="1" dirty="0">
                <a:solidFill>
                  <a:srgbClr val="0000CC"/>
                </a:solidFill>
                <a:latin typeface="Times New Roman" panose="02020603050405020304" pitchFamily="18" charset="0"/>
              </a:rPr>
              <a:t>   </a:t>
            </a:r>
            <a:r>
              <a:rPr lang="en-US" altLang="vi-VN" sz="2800" b="1" dirty="0">
                <a:solidFill>
                  <a:srgbClr val="0000CC"/>
                </a:solidFill>
                <a:latin typeface="Times New Roman" panose="02020603050405020304" pitchFamily="18" charset="0"/>
              </a:rPr>
              <a:t> CHỦ ĐIỂM: VIỆT NAM - TỔ QUỐC EM</a:t>
            </a:r>
          </a:p>
        </p:txBody>
      </p:sp>
      <p:sp>
        <p:nvSpPr>
          <p:cNvPr id="3" name="Text Box 2"/>
          <p:cNvSpPr txBox="1"/>
          <p:nvPr/>
        </p:nvSpPr>
        <p:spPr>
          <a:xfrm>
            <a:off x="2365827" y="3128266"/>
            <a:ext cx="7951775" cy="1323439"/>
          </a:xfrm>
          <a:prstGeom prst="rect">
            <a:avLst/>
          </a:prstGeom>
          <a:noFill/>
        </p:spPr>
        <p:txBody>
          <a:bodyPr wrap="square" rtlCol="0">
            <a:spAutoFit/>
          </a:bodyPr>
          <a:lstStyle/>
          <a:p>
            <a:pPr algn="ctr"/>
            <a:r>
              <a:rPr lang="en-US" sz="4800" b="1" dirty="0" err="1">
                <a:solidFill>
                  <a:srgbClr val="0000FF"/>
                </a:solidFill>
                <a:latin typeface="Times New Roman" panose="02020603050405020304" pitchFamily="18" charset="0"/>
                <a:cs typeface="Times New Roman" panose="02020603050405020304" pitchFamily="18" charset="0"/>
              </a:rPr>
              <a:t>Thư</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gửi</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các</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học</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sinh</a:t>
            </a:r>
            <a:endParaRPr lang="en-US" sz="4800" b="1" dirty="0">
              <a:solidFill>
                <a:srgbClr val="0000FF"/>
              </a:solidFill>
              <a:latin typeface="Times New Roman" panose="02020603050405020304" pitchFamily="18" charset="0"/>
              <a:cs typeface="Times New Roman" panose="02020603050405020304" pitchFamily="18" charset="0"/>
            </a:endParaRPr>
          </a:p>
          <a:p>
            <a:pPr algn="ctr"/>
            <a:r>
              <a:rPr lang="en-US" sz="3200" b="1" dirty="0">
                <a:solidFill>
                  <a:srgbClr val="0000FF"/>
                </a:solidFill>
                <a:latin typeface="Times New Roman" panose="02020603050405020304" pitchFamily="18" charset="0"/>
                <a:cs typeface="Times New Roman" panose="02020603050405020304" pitchFamily="18" charset="0"/>
              </a:rPr>
              <a:t>         </a:t>
            </a:r>
            <a:r>
              <a:rPr lang="en-US" sz="2800" b="1" i="1" dirty="0">
                <a:solidFill>
                  <a:srgbClr val="0000FF"/>
                </a:solidFill>
                <a:latin typeface="Times New Roman" panose="02020603050405020304" pitchFamily="18" charset="0"/>
                <a:cs typeface="Times New Roman" panose="02020603050405020304" pitchFamily="18" charset="0"/>
              </a:rPr>
              <a:t>(</a:t>
            </a:r>
            <a:r>
              <a:rPr lang="en-US" sz="2800" b="1" i="1" dirty="0" err="1">
                <a:solidFill>
                  <a:srgbClr val="0000FF"/>
                </a:solidFill>
                <a:latin typeface="Times New Roman" panose="02020603050405020304" pitchFamily="18" charset="0"/>
                <a:cs typeface="Times New Roman" panose="02020603050405020304" pitchFamily="18" charset="0"/>
              </a:rPr>
              <a:t>Trích</a:t>
            </a:r>
            <a:r>
              <a:rPr lang="en-US" sz="2800" b="1" i="1" dirty="0">
                <a:solidFill>
                  <a:srgbClr val="0000FF"/>
                </a:solidFill>
                <a:latin typeface="Times New Roman" panose="02020603050405020304" pitchFamily="18" charset="0"/>
                <a:cs typeface="Times New Roman" panose="02020603050405020304" pitchFamily="18" charset="0"/>
              </a:rPr>
              <a:t>)</a:t>
            </a:r>
          </a:p>
        </p:txBody>
      </p:sp>
      <p:pic>
        <p:nvPicPr>
          <p:cNvPr id="11" name="Content Placeholder 4">
            <a:extLst>
              <a:ext uri="{FF2B5EF4-FFF2-40B4-BE49-F238E27FC236}">
                <a16:creationId xmlns="" xmlns:a16="http://schemas.microsoft.com/office/drawing/2014/main" id="{B7D4055B-8340-EC40-A949-CB813DA025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991" y="212214"/>
            <a:ext cx="1377323" cy="1377323"/>
          </a:xfrm>
          <a:prstGeom prst="rect">
            <a:avLst/>
          </a:prstGeom>
        </p:spPr>
      </p:pic>
    </p:spTree>
    <p:extLst>
      <p:ext uri="{BB962C8B-B14F-4D97-AF65-F5344CB8AC3E}">
        <p14:creationId xmlns:p14="http://schemas.microsoft.com/office/powerpoint/2010/main" val="692403627"/>
      </p:ext>
    </p:extLst>
  </p:cSld>
  <p:clrMapOvr>
    <a:masterClrMapping/>
  </p:clrMapOvr>
  <p:transition>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7" name="Title 1"/>
          <p:cNvSpPr txBox="1">
            <a:spLocks/>
          </p:cNvSpPr>
          <p:nvPr/>
        </p:nvSpPr>
        <p:spPr>
          <a:xfrm>
            <a:off x="2695575" y="2466975"/>
            <a:ext cx="7442200" cy="1333500"/>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00000"/>
              </a:lnSpc>
              <a:spcAft>
                <a:spcPct val="0"/>
              </a:spcAft>
              <a:defRPr/>
            </a:pPr>
            <a:r>
              <a:rPr lang="en-US" sz="3200" b="1" dirty="0">
                <a:solidFill>
                  <a:srgbClr val="0070C0"/>
                </a:solidFill>
                <a:latin typeface="Times New Roman" panose="02020603050405020304" pitchFamily="18" charset="0"/>
                <a:cs typeface="Times New Roman" panose="02020603050405020304" pitchFamily="18" charset="0"/>
              </a:rPr>
              <a:t>XIN CHÂN THÀNH CÁM ƠN</a:t>
            </a:r>
          </a:p>
        </p:txBody>
      </p:sp>
      <p:sp>
        <p:nvSpPr>
          <p:cNvPr id="8" name="Title 1"/>
          <p:cNvSpPr txBox="1">
            <a:spLocks/>
          </p:cNvSpPr>
          <p:nvPr/>
        </p:nvSpPr>
        <p:spPr>
          <a:xfrm>
            <a:off x="0" y="4662488"/>
            <a:ext cx="12192000" cy="1333500"/>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00000"/>
              </a:lnSpc>
              <a:spcAft>
                <a:spcPct val="0"/>
              </a:spcAft>
              <a:defRPr/>
            </a:pPr>
            <a:r>
              <a:rPr lang="en-US" sz="3200" b="1" dirty="0">
                <a:solidFill>
                  <a:srgbClr val="FF0000"/>
                </a:solidFill>
                <a:latin typeface="Times New Roman" panose="02020603050405020304" pitchFamily="18" charset="0"/>
                <a:cs typeface="Times New Roman" panose="02020603050405020304" pitchFamily="18" charset="0"/>
              </a:rPr>
              <a:t>Trang website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Nguyễn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https://thnguyenthiq3.hcm.edu.vn</a:t>
            </a:r>
          </a:p>
        </p:txBody>
      </p:sp>
      <p:sp>
        <p:nvSpPr>
          <p:cNvPr id="11" name="Title 1"/>
          <p:cNvSpPr txBox="1">
            <a:spLocks/>
          </p:cNvSpPr>
          <p:nvPr/>
        </p:nvSpPr>
        <p:spPr>
          <a:xfrm>
            <a:off x="1987550" y="296863"/>
            <a:ext cx="10185400" cy="1333500"/>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lnSpc>
                <a:spcPct val="100000"/>
              </a:lnSpc>
              <a:spcAft>
                <a:spcPct val="0"/>
              </a:spcAft>
              <a:defRPr/>
            </a:pPr>
            <a:r>
              <a:rPr lang="en-US" sz="3500" dirty="0">
                <a:solidFill>
                  <a:srgbClr val="FF0000"/>
                </a:solidFill>
                <a:latin typeface="Times New Roman" panose="02020603050405020304" pitchFamily="18" charset="0"/>
                <a:cs typeface="Times New Roman" panose="02020603050405020304" pitchFamily="18" charset="0"/>
              </a:rPr>
              <a:t>ỦY BAN NHÂN DÂN QUẬN 3</a:t>
            </a:r>
            <a:br>
              <a:rPr lang="en-US" sz="3500" dirty="0">
                <a:solidFill>
                  <a:srgbClr val="FF0000"/>
                </a:solidFill>
                <a:latin typeface="Times New Roman" panose="02020603050405020304" pitchFamily="18" charset="0"/>
                <a:cs typeface="Times New Roman" panose="02020603050405020304" pitchFamily="18" charset="0"/>
              </a:rPr>
            </a:br>
            <a:r>
              <a:rPr lang="en-US" sz="3500" b="1" dirty="0">
                <a:solidFill>
                  <a:srgbClr val="0070C0"/>
                </a:solidFill>
                <a:latin typeface="Times New Roman" panose="02020603050405020304" pitchFamily="18" charset="0"/>
                <a:cs typeface="Times New Roman" panose="02020603050405020304" pitchFamily="18" charset="0"/>
              </a:rPr>
              <a:t>TRƯỜNG TIỂU HỌC NGUYỄN THI</a:t>
            </a:r>
          </a:p>
        </p:txBody>
      </p:sp>
      <p:grpSp>
        <p:nvGrpSpPr>
          <p:cNvPr id="12" name="Group 11"/>
          <p:cNvGrpSpPr>
            <a:grpSpLocks/>
          </p:cNvGrpSpPr>
          <p:nvPr/>
        </p:nvGrpSpPr>
        <p:grpSpPr bwMode="auto">
          <a:xfrm>
            <a:off x="4456113" y="1597025"/>
            <a:ext cx="5248275" cy="0"/>
            <a:chOff x="4238625" y="1630017"/>
            <a:chExt cx="5248275" cy="1"/>
          </a:xfrm>
        </p:grpSpPr>
        <p:cxnSp>
          <p:nvCxnSpPr>
            <p:cNvPr id="13" name="Straight Arrow Connector 12"/>
            <p:cNvCxnSpPr/>
            <p:nvPr/>
          </p:nvCxnSpPr>
          <p:spPr>
            <a:xfrm>
              <a:off x="4941888" y="1597025"/>
              <a:ext cx="5197475" cy="0"/>
            </a:xfrm>
            <a:prstGeom prst="straightConnector1">
              <a:avLst/>
            </a:prstGeom>
            <a:ln>
              <a:tailEnd type="oval"/>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a:cxnSpLocks/>
            </p:cNvCxnSpPr>
            <p:nvPr/>
          </p:nvCxnSpPr>
          <p:spPr>
            <a:xfrm>
              <a:off x="4891088" y="1597025"/>
              <a:ext cx="25400" cy="0"/>
            </a:xfrm>
            <a:prstGeom prst="straightConnector1">
              <a:avLst/>
            </a:prstGeom>
            <a:ln>
              <a:tailEnd type="oval"/>
            </a:ln>
          </p:spPr>
          <p:style>
            <a:lnRef idx="3">
              <a:schemeClr val="accent6"/>
            </a:lnRef>
            <a:fillRef idx="0">
              <a:schemeClr val="accent6"/>
            </a:fillRef>
            <a:effectRef idx="2">
              <a:schemeClr val="accent6"/>
            </a:effectRef>
            <a:fontRef idx="minor">
              <a:schemeClr val="tx1"/>
            </a:fontRef>
          </p:style>
        </p:cxnSp>
      </p:grpSp>
      <p:sp>
        <p:nvSpPr>
          <p:cNvPr id="15" name="Title 1"/>
          <p:cNvSpPr txBox="1">
            <a:spLocks/>
          </p:cNvSpPr>
          <p:nvPr/>
        </p:nvSpPr>
        <p:spPr>
          <a:xfrm>
            <a:off x="2530475" y="3933825"/>
            <a:ext cx="9363075" cy="600075"/>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00000"/>
              </a:lnSpc>
              <a:spcAft>
                <a:spcPct val="0"/>
              </a:spcAft>
              <a:defRPr/>
            </a:pPr>
            <a:r>
              <a:rPr lang="en-US" sz="3200" b="1" dirty="0" err="1">
                <a:solidFill>
                  <a:srgbClr val="00B050"/>
                </a:solidFill>
                <a:latin typeface="Times New Roman" panose="02020603050405020304" pitchFamily="18" charset="0"/>
                <a:cs typeface="Times New Roman" panose="02020603050405020304" pitchFamily="18" charset="0"/>
              </a:rPr>
              <a:t>Giáo</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viên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thực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hiện</a:t>
            </a:r>
            <a:r>
              <a:rPr lang="en-US" sz="3200" b="1" dirty="0">
                <a:solidFill>
                  <a:srgbClr val="00B050"/>
                </a:solidFill>
                <a:latin typeface="Times New Roman" panose="02020603050405020304" pitchFamily="18" charset="0"/>
                <a:cs typeface="Times New Roman" panose="02020603050405020304" pitchFamily="18" charset="0"/>
              </a:rPr>
              <a:t>: GIÁO VIÊN KHỐI NĂM   </a:t>
            </a:r>
          </a:p>
        </p:txBody>
      </p:sp>
      <p:pic>
        <p:nvPicPr>
          <p:cNvPr id="1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34" y="113030"/>
            <a:ext cx="1508125" cy="1483995"/>
          </a:xfrm>
          <a:prstGeom prst="rect">
            <a:avLst/>
          </a:prstGeom>
        </p:spPr>
      </p:pic>
    </p:spTree>
    <p:extLst>
      <p:ext uri="{BB962C8B-B14F-4D97-AF65-F5344CB8AC3E}">
        <p14:creationId xmlns:p14="http://schemas.microsoft.com/office/powerpoint/2010/main" val="2092986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20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20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2000"/>
                                        <p:tgtEl>
                                          <p:spTgt spid="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2000"/>
                                        <p:tgtEl>
                                          <p:spTgt spid="1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a:extLst>
              <a:ext uri="{FF2B5EF4-FFF2-40B4-BE49-F238E27FC236}">
                <a16:creationId xmlns="" xmlns:a16="http://schemas.microsoft.com/office/drawing/2014/main" id="{C965AE5B-B8BF-4C32-9046-058AC054F3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709" y="3"/>
            <a:ext cx="12210709" cy="6858001"/>
          </a:xfrm>
          <a:prstGeom prst="rect">
            <a:avLst/>
          </a:prstGeom>
        </p:spPr>
      </p:pic>
      <p:pic>
        <p:nvPicPr>
          <p:cNvPr id="3" name="Content Placeholder 2"/>
          <p:cNvPicPr>
            <a:picLocks noGrp="1" noChangeAspect="1"/>
          </p:cNvPicPr>
          <p:nvPr>
            <p:ph sz="half" idx="2"/>
          </p:nvPr>
        </p:nvPicPr>
        <p:blipFill>
          <a:blip r:embed="rId4"/>
          <a:stretch>
            <a:fillRect/>
          </a:stretch>
        </p:blipFill>
        <p:spPr>
          <a:xfrm>
            <a:off x="2648382" y="1275659"/>
            <a:ext cx="3003127" cy="27813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stretch>
            <a:fillRect/>
          </a:stretch>
        </p:blipFill>
        <p:spPr>
          <a:xfrm>
            <a:off x="5903467" y="1275659"/>
            <a:ext cx="2836333" cy="27813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a:stretch>
            <a:fillRect/>
          </a:stretch>
        </p:blipFill>
        <p:spPr>
          <a:xfrm>
            <a:off x="9084301" y="1273922"/>
            <a:ext cx="2844800" cy="274256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7"/>
          <a:stretch>
            <a:fillRect/>
          </a:stretch>
        </p:blipFill>
        <p:spPr>
          <a:xfrm>
            <a:off x="4032333" y="4161929"/>
            <a:ext cx="3289300" cy="261937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8"/>
          <a:stretch>
            <a:fillRect/>
          </a:stretch>
        </p:blipFill>
        <p:spPr>
          <a:xfrm>
            <a:off x="7616896" y="4171455"/>
            <a:ext cx="3408680" cy="2600325"/>
          </a:xfrm>
          <a:prstGeom prst="rect">
            <a:avLst/>
          </a:prstGeom>
          <a:ln>
            <a:noFill/>
          </a:ln>
          <a:effectLst>
            <a:outerShdw blurRad="292100" dist="139700" dir="2700000" algn="tl" rotWithShape="0">
              <a:srgbClr val="333333">
                <a:alpha val="65000"/>
              </a:srgbClr>
            </a:outerShdw>
          </a:effectLst>
        </p:spPr>
      </p:pic>
      <p:sp>
        <p:nvSpPr>
          <p:cNvPr id="9" name="Text Box 8"/>
          <p:cNvSpPr txBox="1"/>
          <p:nvPr/>
        </p:nvSpPr>
        <p:spPr>
          <a:xfrm>
            <a:off x="3572651" y="362423"/>
            <a:ext cx="5748585"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rgbClr val="0000CC"/>
                </a:solidFill>
                <a:latin typeface="Times New Roman" panose="02020603050405020304" pitchFamily="18" charset="0"/>
                <a:cs typeface="Times New Roman" panose="02020603050405020304" pitchFamily="18" charset="0"/>
              </a:rPr>
              <a:t>CHƯƠNG TRÌNH HỌC KÌ 1 GỒM 5 CHỦ ĐIỂM</a:t>
            </a:r>
          </a:p>
        </p:txBody>
      </p:sp>
      <p:pic>
        <p:nvPicPr>
          <p:cNvPr id="10" name="Content Placeholder 4">
            <a:extLst>
              <a:ext uri="{FF2B5EF4-FFF2-40B4-BE49-F238E27FC236}">
                <a16:creationId xmlns="" xmlns:a16="http://schemas.microsoft.com/office/drawing/2014/main" id="{508A9D26-27FE-5C41-87B3-39424C427D19}"/>
              </a:ext>
            </a:extLst>
          </p:cNvPr>
          <p:cNvPicPr>
            <a:picLocks noGrp="1" noChangeAspect="1"/>
          </p:cNvPicPr>
          <p:nvPr>
            <p:ph idx="1"/>
          </p:nvPr>
        </p:nvPicPr>
        <p:blipFill>
          <a:blip r:embed="rId9" cstate="print">
            <a:extLst>
              <a:ext uri="{28A0092B-C50C-407E-A947-70E740481C1C}">
                <a14:useLocalDpi xmlns:a14="http://schemas.microsoft.com/office/drawing/2010/main" val="0"/>
              </a:ext>
            </a:extLst>
          </a:blip>
          <a:stretch>
            <a:fillRect/>
          </a:stretch>
        </p:blipFill>
        <p:spPr>
          <a:xfrm>
            <a:off x="211991" y="212214"/>
            <a:ext cx="1377323" cy="1377323"/>
          </a:xfrm>
        </p:spPr>
      </p:pic>
    </p:spTree>
    <p:extLst>
      <p:ext uri="{BB962C8B-B14F-4D97-AF65-F5344CB8AC3E}">
        <p14:creationId xmlns:p14="http://schemas.microsoft.com/office/powerpoint/2010/main" val="155408419"/>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 xmlns:a16="http://schemas.microsoft.com/office/drawing/2014/main" id="{B0787F8D-BBE7-4142-B278-CDED4774E02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709" y="3"/>
            <a:ext cx="12210709" cy="6858001"/>
          </a:xfrm>
          <a:prstGeom prst="rect">
            <a:avLst/>
          </a:prstGeom>
        </p:spPr>
      </p:pic>
      <p:pic>
        <p:nvPicPr>
          <p:cNvPr id="5130" name="Picture 142" descr="Sao"/>
          <p:cNvPicPr>
            <a:picLocks noChangeAspect="1"/>
          </p:cNvPicPr>
          <p:nvPr/>
        </p:nvPicPr>
        <p:blipFill>
          <a:blip r:embed="rId3"/>
          <a:stretch>
            <a:fillRect/>
          </a:stretch>
        </p:blipFill>
        <p:spPr>
          <a:xfrm>
            <a:off x="7721600" y="3200083"/>
            <a:ext cx="1625600" cy="1077912"/>
          </a:xfrm>
          <a:prstGeom prst="rect">
            <a:avLst/>
          </a:prstGeom>
          <a:noFill/>
          <a:ln w="9525">
            <a:noFill/>
          </a:ln>
        </p:spPr>
      </p:pic>
      <p:pic>
        <p:nvPicPr>
          <p:cNvPr id="5" name="Content Placeholder 4"/>
          <p:cNvPicPr>
            <a:picLocks noGrp="1" noChangeAspect="1"/>
          </p:cNvPicPr>
          <p:nvPr>
            <p:ph sz="half" idx="4294967295"/>
          </p:nvPr>
        </p:nvPicPr>
        <p:blipFill>
          <a:blip r:embed="rId4"/>
          <a:stretch>
            <a:fillRect/>
          </a:stretch>
        </p:blipFill>
        <p:spPr>
          <a:xfrm>
            <a:off x="2459567" y="457207"/>
            <a:ext cx="7899400" cy="6077585"/>
          </a:xfrm>
          <a:prstGeom prst="rect">
            <a:avLst/>
          </a:prstGeom>
          <a:ln>
            <a:noFill/>
          </a:ln>
          <a:effectLst>
            <a:outerShdw blurRad="292100" dist="139700" dir="2700000" algn="tl" rotWithShape="0">
              <a:srgbClr val="333333">
                <a:alpha val="65000"/>
              </a:srgbClr>
            </a:outerShdw>
          </a:effectLst>
        </p:spPr>
      </p:pic>
      <p:pic>
        <p:nvPicPr>
          <p:cNvPr id="9" name="Content Placeholder 4">
            <a:extLst>
              <a:ext uri="{FF2B5EF4-FFF2-40B4-BE49-F238E27FC236}">
                <a16:creationId xmlns="" xmlns:a16="http://schemas.microsoft.com/office/drawing/2014/main" id="{31D8CD4C-E56B-BD40-AE91-10A9493BC731}"/>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11991" y="212214"/>
            <a:ext cx="1377323" cy="1377323"/>
          </a:xfrm>
        </p:spPr>
      </p:pic>
    </p:spTree>
    <p:extLst>
      <p:ext uri="{BB962C8B-B14F-4D97-AF65-F5344CB8AC3E}">
        <p14:creationId xmlns:p14="http://schemas.microsoft.com/office/powerpoint/2010/main" val="5890440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4">
            <a:extLst>
              <a:ext uri="{FF2B5EF4-FFF2-40B4-BE49-F238E27FC236}">
                <a16:creationId xmlns="" xmlns:a16="http://schemas.microsoft.com/office/drawing/2014/main" id="{A07714E3-D781-440B-ABE4-9078237D3A2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709" y="3"/>
            <a:ext cx="12210709" cy="6858001"/>
          </a:xfrm>
          <a:prstGeom prst="rect">
            <a:avLst/>
          </a:prstGeom>
        </p:spPr>
      </p:pic>
      <p:pic>
        <p:nvPicPr>
          <p:cNvPr id="5130" name="Picture 142" descr="Sao"/>
          <p:cNvPicPr>
            <a:picLocks noChangeAspect="1"/>
          </p:cNvPicPr>
          <p:nvPr/>
        </p:nvPicPr>
        <p:blipFill>
          <a:blip r:embed="rId3"/>
          <a:stretch>
            <a:fillRect/>
          </a:stretch>
        </p:blipFill>
        <p:spPr>
          <a:xfrm>
            <a:off x="7721600" y="3200083"/>
            <a:ext cx="1625600" cy="1077912"/>
          </a:xfrm>
          <a:prstGeom prst="rect">
            <a:avLst/>
          </a:prstGeom>
          <a:noFill/>
          <a:ln w="9525">
            <a:noFill/>
          </a:ln>
        </p:spPr>
      </p:pic>
      <p:sp>
        <p:nvSpPr>
          <p:cNvPr id="2" name="Rectangle 3"/>
          <p:cNvSpPr/>
          <p:nvPr/>
        </p:nvSpPr>
        <p:spPr>
          <a:xfrm>
            <a:off x="3015829" y="1048182"/>
            <a:ext cx="7321127" cy="1261884"/>
          </a:xfrm>
          <a:prstGeom prst="rect">
            <a:avLst/>
          </a:prstGeom>
          <a:noFill/>
        </p:spPr>
        <p:txBody>
          <a:bodyPr wrap="square" lIns="91440" tIns="45720" rIns="91440" bIns="45720">
            <a:spAutoFit/>
          </a:bodyPr>
          <a:lstStyle/>
          <a:p>
            <a:pPr algn="ctr"/>
            <a:r>
              <a:rPr lang="en-US" sz="4800" b="1" dirty="0" err="1">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Thư</a:t>
            </a:r>
            <a:r>
              <a:rPr lang="en-US" sz="4800" b="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800" b="1" dirty="0" err="1">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gửi</a:t>
            </a:r>
            <a:r>
              <a:rPr lang="en-US" sz="4800" b="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800" b="1" dirty="0" err="1">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các</a:t>
            </a:r>
            <a:r>
              <a:rPr lang="en-US" sz="4800" b="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800" b="1" dirty="0" err="1">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học</a:t>
            </a:r>
            <a:r>
              <a:rPr lang="en-US" sz="4800" b="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800" b="1" dirty="0" err="1">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sinh</a:t>
            </a:r>
            <a:r>
              <a:rPr lang="en-US" sz="4800" b="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a:p>
            <a:pPr algn="ctr"/>
            <a:r>
              <a:rPr lang="en-US" sz="2800" b="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2800" b="1" i="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r>
              <a:rPr lang="en-US" sz="2800" b="1" i="1" dirty="0" err="1">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Trích</a:t>
            </a:r>
            <a:r>
              <a:rPr lang="en-US" sz="2800" b="1" i="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p>
        </p:txBody>
      </p:sp>
      <p:sp>
        <p:nvSpPr>
          <p:cNvPr id="3" name="Rectangle 1"/>
          <p:cNvSpPr/>
          <p:nvPr/>
        </p:nvSpPr>
        <p:spPr>
          <a:xfrm>
            <a:off x="4608139" y="119104"/>
            <a:ext cx="3581704" cy="829945"/>
          </a:xfrm>
          <a:prstGeom prst="rect">
            <a:avLst/>
          </a:prstGeom>
          <a:noFill/>
        </p:spPr>
        <p:txBody>
          <a:bodyPr wrap="square" lIns="91440" tIns="45720" rIns="91440" bIns="45720">
            <a:spAutoFit/>
          </a:bodyPr>
          <a:lstStyle/>
          <a:p>
            <a:pPr algn="ctr"/>
            <a:r>
              <a:rPr lang="en-US" sz="4800" b="1" u="sng" dirty="0">
                <a:ln w="0"/>
                <a:solidFill>
                  <a:srgbClr val="FF9300"/>
                </a:solidFill>
                <a:latin typeface="Times New Roman" panose="02020603050405020304" pitchFamily="18" charset="0"/>
                <a:cs typeface="Times New Roman" panose="02020603050405020304" pitchFamily="18" charset="0"/>
              </a:rPr>
              <a:t>TẬP ĐỌC </a:t>
            </a:r>
          </a:p>
        </p:txBody>
      </p:sp>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1752782" y="2573406"/>
            <a:ext cx="8881607" cy="4372378"/>
          </a:xfrm>
          <a:prstGeom prst="rect">
            <a:avLst/>
          </a:prstGeom>
        </p:spPr>
      </p:pic>
      <p:pic>
        <p:nvPicPr>
          <p:cNvPr id="13" name="Content Placeholder 4">
            <a:extLst>
              <a:ext uri="{FF2B5EF4-FFF2-40B4-BE49-F238E27FC236}">
                <a16:creationId xmlns="" xmlns:a16="http://schemas.microsoft.com/office/drawing/2014/main" id="{A649C40D-7F56-D348-A7E5-5B35E2D7AC72}"/>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11991" y="212214"/>
            <a:ext cx="1377323" cy="1377323"/>
          </a:xfrm>
        </p:spPr>
      </p:pic>
    </p:spTree>
    <p:extLst>
      <p:ext uri="{BB962C8B-B14F-4D97-AF65-F5344CB8AC3E}">
        <p14:creationId xmlns:p14="http://schemas.microsoft.com/office/powerpoint/2010/main" val="2678070914"/>
      </p:ext>
    </p:extLst>
  </p:cSld>
  <p:clrMapOvr>
    <a:masterClrMapping/>
  </p:clrMapOvr>
  <p:transition>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4">
            <a:extLst>
              <a:ext uri="{FF2B5EF4-FFF2-40B4-BE49-F238E27FC236}">
                <a16:creationId xmlns="" xmlns:a16="http://schemas.microsoft.com/office/drawing/2014/main" id="{6DD1EDD0-6309-4522-AF14-6926F5EA798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226" y="1834"/>
            <a:ext cx="12210709" cy="6858001"/>
          </a:xfrm>
          <a:prstGeom prst="rect">
            <a:avLst/>
          </a:prstGeom>
        </p:spPr>
      </p:pic>
      <p:sp>
        <p:nvSpPr>
          <p:cNvPr id="6" name="Rectangle 5"/>
          <p:cNvSpPr/>
          <p:nvPr/>
        </p:nvSpPr>
        <p:spPr>
          <a:xfrm>
            <a:off x="900652" y="2381102"/>
            <a:ext cx="10924117" cy="29854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28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MỤC TIÊU</a:t>
            </a:r>
          </a:p>
          <a:p>
            <a:pPr algn="just"/>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Biết</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đọc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nhấn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giọng</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từ</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ngữ</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cần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thiết</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ngắt</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nghỉ</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hơi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đúng</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chỗ</a:t>
            </a:r>
            <a:r>
              <a:rPr lang="en-US" sz="2800" dirty="0">
                <a:solidFill>
                  <a:srgbClr val="000000"/>
                </a:solidFill>
                <a:latin typeface="Times New Roman"/>
                <a:ea typeface="Times New Roman"/>
                <a:cs typeface="Times New Roman"/>
              </a:rPr>
              <a:t>.</a:t>
            </a:r>
            <a:endParaRPr lang="en-US" sz="2800" dirty="0">
              <a:solidFill>
                <a:srgbClr val="000000"/>
              </a:solidFill>
              <a:latin typeface=".VnTime"/>
              <a:ea typeface="Times New Roman"/>
              <a:cs typeface="Times New Roman"/>
            </a:endParaRPr>
          </a:p>
          <a:p>
            <a:pPr algn="just"/>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Hiểu</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nội</a:t>
            </a:r>
            <a:r>
              <a:rPr lang="en-US" sz="2800" dirty="0">
                <a:solidFill>
                  <a:srgbClr val="000000"/>
                </a:solidFill>
                <a:latin typeface="Times New Roman"/>
                <a:ea typeface="Times New Roman"/>
                <a:cs typeface="Times New Roman"/>
              </a:rPr>
              <a:t> dung </a:t>
            </a:r>
            <a:r>
              <a:rPr lang="en-US" sz="2800" dirty="0" err="1">
                <a:solidFill>
                  <a:srgbClr val="000000"/>
                </a:solidFill>
                <a:latin typeface="Times New Roman"/>
                <a:ea typeface="Times New Roman"/>
                <a:cs typeface="Times New Roman"/>
              </a:rPr>
              <a:t>bức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thư</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Bác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Hồ</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khuyên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học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sinh</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chăm</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học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biết</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nghe</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lời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thầy</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yêu</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bạn</a:t>
            </a:r>
            <a:r>
              <a:rPr lang="en-US" sz="2800" dirty="0">
                <a:solidFill>
                  <a:srgbClr val="000000"/>
                </a:solidFill>
                <a:latin typeface="Times New Roman"/>
                <a:ea typeface="Times New Roman"/>
                <a:cs typeface="Times New Roman"/>
              </a:rPr>
              <a:t>. </a:t>
            </a:r>
            <a:endParaRPr lang="en-US" sz="2800" dirty="0">
              <a:solidFill>
                <a:srgbClr val="000000"/>
              </a:solidFill>
              <a:latin typeface=".VnTime"/>
              <a:ea typeface="Times New Roman"/>
              <a:cs typeface="Times New Roman"/>
            </a:endParaRPr>
          </a:p>
          <a:p>
            <a:pPr algn="just"/>
            <a:r>
              <a:rPr lang="pt-BR" sz="2800" dirty="0">
                <a:solidFill>
                  <a:srgbClr val="000000"/>
                </a:solidFill>
                <a:latin typeface="Times New Roman"/>
                <a:ea typeface="Times New Roman"/>
                <a:cs typeface="Times New Roman"/>
              </a:rPr>
              <a:t>- Thuộc lòng đoạn </a:t>
            </a:r>
            <a:r>
              <a:rPr lang="pt-BR" sz="2800" i="1" dirty="0">
                <a:solidFill>
                  <a:srgbClr val="000000"/>
                </a:solidFill>
                <a:latin typeface="Times New Roman"/>
                <a:ea typeface="Times New Roman"/>
                <a:cs typeface="Times New Roman"/>
              </a:rPr>
              <a:t>Sau 80 năm…công học tập của các em</a:t>
            </a:r>
            <a:r>
              <a:rPr lang="pt-BR" sz="2800" dirty="0">
                <a:solidFill>
                  <a:srgbClr val="000000"/>
                </a:solidFill>
                <a:latin typeface="Times New Roman"/>
                <a:ea typeface="Times New Roman"/>
                <a:cs typeface="Times New Roman"/>
              </a:rPr>
              <a:t> (trả lời câu hỏi 1,2,3 SGK).   </a:t>
            </a:r>
            <a:endParaRPr lang="en-US" sz="2800" dirty="0">
              <a:solidFill>
                <a:srgbClr val="000000"/>
              </a:solidFill>
              <a:latin typeface=".VnTime"/>
              <a:ea typeface="Times New Roman"/>
              <a:cs typeface="Times New Roman"/>
            </a:endParaRPr>
          </a:p>
          <a:p>
            <a:endParaRPr lang="en-US" sz="20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endParaRPr>
          </a:p>
        </p:txBody>
      </p:sp>
      <p:sp>
        <p:nvSpPr>
          <p:cNvPr id="14" name="Rectangle 3">
            <a:extLst>
              <a:ext uri="{FF2B5EF4-FFF2-40B4-BE49-F238E27FC236}">
                <a16:creationId xmlns="" xmlns:a16="http://schemas.microsoft.com/office/drawing/2014/main" id="{8E6C6616-6491-432B-88D8-8C132601FAA6}"/>
              </a:ext>
            </a:extLst>
          </p:cNvPr>
          <p:cNvSpPr/>
          <p:nvPr/>
        </p:nvSpPr>
        <p:spPr>
          <a:xfrm>
            <a:off x="3015829" y="1048182"/>
            <a:ext cx="7321127" cy="1691640"/>
          </a:xfrm>
          <a:prstGeom prst="rect">
            <a:avLst/>
          </a:prstGeom>
          <a:noFill/>
        </p:spPr>
        <p:txBody>
          <a:bodyPr wrap="square" lIns="91440" tIns="45720" rIns="91440" bIns="45720">
            <a:spAutoFit/>
          </a:bodyPr>
          <a:lstStyle/>
          <a:p>
            <a:pPr algn="ctr"/>
            <a:r>
              <a:rPr lang="en-US" sz="4800" b="1" dirty="0" err="1">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Thư</a:t>
            </a:r>
            <a:r>
              <a:rPr lang="en-US" sz="4800" b="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800" b="1" dirty="0" err="1">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gửi</a:t>
            </a:r>
            <a:r>
              <a:rPr lang="en-US" sz="4800" b="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800" b="1" dirty="0" err="1">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các</a:t>
            </a:r>
            <a:r>
              <a:rPr lang="en-US" sz="4800" b="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800" b="1" dirty="0" err="1">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học</a:t>
            </a:r>
            <a:r>
              <a:rPr lang="en-US" sz="4800" b="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800" b="1" dirty="0" err="1">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sinh</a:t>
            </a:r>
            <a:r>
              <a:rPr lang="en-US" sz="4800" b="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a:p>
            <a:pPr algn="ctr"/>
            <a:r>
              <a:rPr lang="en-US" sz="2800" b="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2800" b="1" i="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(Trích)</a:t>
            </a:r>
          </a:p>
          <a:p>
            <a:pPr algn="r"/>
            <a:endParaRPr lang="en-US" sz="2800" b="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13" name="Rectangle 1">
            <a:extLst>
              <a:ext uri="{FF2B5EF4-FFF2-40B4-BE49-F238E27FC236}">
                <a16:creationId xmlns="" xmlns:a16="http://schemas.microsoft.com/office/drawing/2014/main" id="{7A776B0A-0164-9641-98F2-240410E598B9}"/>
              </a:ext>
            </a:extLst>
          </p:cNvPr>
          <p:cNvSpPr/>
          <p:nvPr/>
        </p:nvSpPr>
        <p:spPr>
          <a:xfrm>
            <a:off x="4608139" y="119104"/>
            <a:ext cx="3581704" cy="829945"/>
          </a:xfrm>
          <a:prstGeom prst="rect">
            <a:avLst/>
          </a:prstGeom>
          <a:noFill/>
        </p:spPr>
        <p:txBody>
          <a:bodyPr wrap="square" lIns="91440" tIns="45720" rIns="91440" bIns="45720">
            <a:spAutoFit/>
          </a:bodyPr>
          <a:lstStyle/>
          <a:p>
            <a:pPr algn="ctr"/>
            <a:r>
              <a:rPr lang="en-US" sz="4800" b="1" u="sng" dirty="0">
                <a:ln w="0"/>
                <a:solidFill>
                  <a:srgbClr val="FF9300"/>
                </a:solidFill>
                <a:latin typeface="Times New Roman" panose="02020603050405020304" pitchFamily="18" charset="0"/>
                <a:cs typeface="Times New Roman" panose="02020603050405020304" pitchFamily="18" charset="0"/>
              </a:rPr>
              <a:t>TẬP ĐỌC </a:t>
            </a:r>
          </a:p>
        </p:txBody>
      </p:sp>
      <p:pic>
        <p:nvPicPr>
          <p:cNvPr id="15" name="Content Placeholder 4">
            <a:extLst>
              <a:ext uri="{FF2B5EF4-FFF2-40B4-BE49-F238E27FC236}">
                <a16:creationId xmlns="" xmlns:a16="http://schemas.microsoft.com/office/drawing/2014/main" id="{D5CBC147-28A7-3642-A38F-52DF2A5AEEC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1991" y="212214"/>
            <a:ext cx="1377323" cy="1377323"/>
          </a:xfrm>
        </p:spPr>
      </p:pic>
    </p:spTree>
    <p:extLst>
      <p:ext uri="{BB962C8B-B14F-4D97-AF65-F5344CB8AC3E}">
        <p14:creationId xmlns:p14="http://schemas.microsoft.com/office/powerpoint/2010/main" val="2225258176"/>
      </p:ext>
    </p:extLst>
  </p:cSld>
  <p:clrMapOvr>
    <a:masterClrMapping/>
  </p:clrMapOvr>
  <p:transition>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4">
            <a:extLst>
              <a:ext uri="{FF2B5EF4-FFF2-40B4-BE49-F238E27FC236}">
                <a16:creationId xmlns="" xmlns:a16="http://schemas.microsoft.com/office/drawing/2014/main" id="{9AF38ED2-8025-4763-B048-F834CE83133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517" y="-1"/>
            <a:ext cx="12210709" cy="6858001"/>
          </a:xfrm>
          <a:prstGeom prst="rect">
            <a:avLst/>
          </a:prstGeom>
        </p:spPr>
      </p:pic>
      <p:sp>
        <p:nvSpPr>
          <p:cNvPr id="3" name="Flowchart: Alternate Process 2"/>
          <p:cNvSpPr/>
          <p:nvPr/>
        </p:nvSpPr>
        <p:spPr>
          <a:xfrm>
            <a:off x="1477441" y="2362855"/>
            <a:ext cx="6365793" cy="762948"/>
          </a:xfrm>
          <a:prstGeom prst="flowChartAlternateProcess">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4800" dirty="0" err="1">
                <a:solidFill>
                  <a:srgbClr val="0000CC"/>
                </a:solidFill>
                <a:latin typeface="Times New Roman" panose="02020603050405020304" pitchFamily="18" charset="0"/>
                <a:cs typeface="Times New Roman" panose="02020603050405020304" pitchFamily="18" charset="0"/>
              </a:rPr>
              <a:t>Hoạt</a:t>
            </a:r>
            <a:r>
              <a:rPr lang="en-US" sz="4800" dirty="0">
                <a:solidFill>
                  <a:srgbClr val="0000CC"/>
                </a:solidFill>
                <a:latin typeface="Times New Roman" panose="02020603050405020304" pitchFamily="18" charset="0"/>
                <a:cs typeface="Times New Roman" panose="02020603050405020304" pitchFamily="18" charset="0"/>
              </a:rPr>
              <a:t> </a:t>
            </a:r>
            <a:r>
              <a:rPr lang="en-US" sz="4800" dirty="0" err="1">
                <a:solidFill>
                  <a:srgbClr val="0000CC"/>
                </a:solidFill>
                <a:latin typeface="Times New Roman" panose="02020603050405020304" pitchFamily="18" charset="0"/>
                <a:cs typeface="Times New Roman" panose="02020603050405020304" pitchFamily="18" charset="0"/>
              </a:rPr>
              <a:t>động</a:t>
            </a:r>
            <a:r>
              <a:rPr lang="en-US" sz="4800" dirty="0">
                <a:solidFill>
                  <a:srgbClr val="0000CC"/>
                </a:solidFill>
                <a:latin typeface="Times New Roman" panose="02020603050405020304" pitchFamily="18" charset="0"/>
                <a:cs typeface="Times New Roman" panose="02020603050405020304" pitchFamily="18" charset="0"/>
              </a:rPr>
              <a:t> 1: </a:t>
            </a:r>
            <a:r>
              <a:rPr lang="en-US" sz="4800" dirty="0" err="1">
                <a:solidFill>
                  <a:srgbClr val="0000CC"/>
                </a:solidFill>
                <a:latin typeface="Times New Roman" panose="02020603050405020304" pitchFamily="18" charset="0"/>
                <a:cs typeface="Times New Roman" panose="02020603050405020304" pitchFamily="18" charset="0"/>
              </a:rPr>
              <a:t>Luyện</a:t>
            </a:r>
            <a:r>
              <a:rPr lang="en-US" sz="4800" dirty="0">
                <a:solidFill>
                  <a:srgbClr val="0000CC"/>
                </a:solidFill>
                <a:latin typeface="Times New Roman" panose="02020603050405020304" pitchFamily="18" charset="0"/>
                <a:cs typeface="Times New Roman" panose="02020603050405020304" pitchFamily="18" charset="0"/>
              </a:rPr>
              <a:t> </a:t>
            </a:r>
            <a:r>
              <a:rPr lang="en-US" sz="4800" dirty="0" err="1">
                <a:solidFill>
                  <a:srgbClr val="0000CC"/>
                </a:solidFill>
                <a:latin typeface="Times New Roman" panose="02020603050405020304" pitchFamily="18" charset="0"/>
                <a:cs typeface="Times New Roman" panose="02020603050405020304" pitchFamily="18" charset="0"/>
              </a:rPr>
              <a:t>đọc</a:t>
            </a:r>
            <a:endParaRPr lang="en-US" sz="4800" dirty="0">
              <a:solidFill>
                <a:srgbClr val="0000CC"/>
              </a:solidFill>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1477441" y="3632205"/>
            <a:ext cx="7361763" cy="774850"/>
          </a:xfrm>
          <a:prstGeom prst="flowChartAlternateProcess">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4800" dirty="0" err="1">
                <a:solidFill>
                  <a:srgbClr val="0000CC"/>
                </a:solidFill>
                <a:latin typeface="Times New Roman" panose="02020603050405020304" pitchFamily="18" charset="0"/>
                <a:cs typeface="Times New Roman" panose="02020603050405020304" pitchFamily="18" charset="0"/>
              </a:rPr>
              <a:t>Hoạt</a:t>
            </a:r>
            <a:r>
              <a:rPr lang="en-US" sz="4800" dirty="0">
                <a:solidFill>
                  <a:srgbClr val="0000CC"/>
                </a:solidFill>
                <a:latin typeface="Times New Roman" panose="02020603050405020304" pitchFamily="18" charset="0"/>
                <a:cs typeface="Times New Roman" panose="02020603050405020304" pitchFamily="18" charset="0"/>
              </a:rPr>
              <a:t> </a:t>
            </a:r>
            <a:r>
              <a:rPr lang="en-US" sz="4800" dirty="0" err="1">
                <a:solidFill>
                  <a:srgbClr val="0000CC"/>
                </a:solidFill>
                <a:latin typeface="Times New Roman" panose="02020603050405020304" pitchFamily="18" charset="0"/>
                <a:cs typeface="Times New Roman" panose="02020603050405020304" pitchFamily="18" charset="0"/>
              </a:rPr>
              <a:t>động</a:t>
            </a:r>
            <a:r>
              <a:rPr lang="en-US" sz="4800" dirty="0">
                <a:solidFill>
                  <a:srgbClr val="0000CC"/>
                </a:solidFill>
                <a:latin typeface="Times New Roman" panose="02020603050405020304" pitchFamily="18" charset="0"/>
                <a:cs typeface="Times New Roman" panose="02020603050405020304" pitchFamily="18" charset="0"/>
              </a:rPr>
              <a:t> 2: </a:t>
            </a:r>
            <a:r>
              <a:rPr lang="en-US" sz="4800" dirty="0" err="1">
                <a:solidFill>
                  <a:srgbClr val="0000CC"/>
                </a:solidFill>
                <a:latin typeface="Times New Roman" panose="02020603050405020304" pitchFamily="18" charset="0"/>
                <a:cs typeface="Times New Roman" panose="02020603050405020304" pitchFamily="18" charset="0"/>
              </a:rPr>
              <a:t>Tìm</a:t>
            </a:r>
            <a:r>
              <a:rPr lang="en-US" sz="4800" dirty="0">
                <a:solidFill>
                  <a:srgbClr val="0000CC"/>
                </a:solidFill>
                <a:latin typeface="Times New Roman" panose="02020603050405020304" pitchFamily="18" charset="0"/>
                <a:cs typeface="Times New Roman" panose="02020603050405020304" pitchFamily="18" charset="0"/>
              </a:rPr>
              <a:t> </a:t>
            </a:r>
            <a:r>
              <a:rPr lang="en-US" sz="4800" dirty="0" err="1">
                <a:solidFill>
                  <a:srgbClr val="0000CC"/>
                </a:solidFill>
                <a:latin typeface="Times New Roman" panose="02020603050405020304" pitchFamily="18" charset="0"/>
                <a:cs typeface="Times New Roman" panose="02020603050405020304" pitchFamily="18" charset="0"/>
              </a:rPr>
              <a:t>hiểu</a:t>
            </a:r>
            <a:r>
              <a:rPr lang="en-US" sz="4800" dirty="0">
                <a:solidFill>
                  <a:srgbClr val="0000CC"/>
                </a:solidFill>
                <a:latin typeface="Times New Roman" panose="02020603050405020304" pitchFamily="18" charset="0"/>
                <a:cs typeface="Times New Roman" panose="02020603050405020304" pitchFamily="18" charset="0"/>
              </a:rPr>
              <a:t> </a:t>
            </a:r>
            <a:r>
              <a:rPr lang="en-US" sz="4800" dirty="0" err="1">
                <a:solidFill>
                  <a:srgbClr val="0000CC"/>
                </a:solidFill>
                <a:latin typeface="Times New Roman" panose="02020603050405020304" pitchFamily="18" charset="0"/>
                <a:cs typeface="Times New Roman" panose="02020603050405020304" pitchFamily="18" charset="0"/>
              </a:rPr>
              <a:t>bài</a:t>
            </a:r>
            <a:endParaRPr lang="en-US" sz="4800" dirty="0">
              <a:solidFill>
                <a:srgbClr val="0000CC"/>
              </a:solidFill>
              <a:latin typeface="Times New Roman" panose="02020603050405020304" pitchFamily="18" charset="0"/>
              <a:cs typeface="Times New Roman" panose="02020603050405020304" pitchFamily="18" charset="0"/>
            </a:endParaRPr>
          </a:p>
        </p:txBody>
      </p:sp>
      <p:sp>
        <p:nvSpPr>
          <p:cNvPr id="6" name="Flowchart: Alternate Process 5"/>
          <p:cNvSpPr/>
          <p:nvPr/>
        </p:nvSpPr>
        <p:spPr>
          <a:xfrm>
            <a:off x="1477433" y="4859686"/>
            <a:ext cx="9177867" cy="774850"/>
          </a:xfrm>
          <a:prstGeom prst="flowChartAlternateProcess">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4800" dirty="0" err="1">
                <a:solidFill>
                  <a:srgbClr val="0000CC"/>
                </a:solidFill>
                <a:latin typeface="Times New Roman" panose="02020603050405020304" pitchFamily="18" charset="0"/>
                <a:cs typeface="Times New Roman" panose="02020603050405020304" pitchFamily="18" charset="0"/>
              </a:rPr>
              <a:t>Hoạt</a:t>
            </a:r>
            <a:r>
              <a:rPr lang="en-US" sz="4800" dirty="0">
                <a:solidFill>
                  <a:srgbClr val="0000CC"/>
                </a:solidFill>
                <a:latin typeface="Times New Roman" panose="02020603050405020304" pitchFamily="18" charset="0"/>
                <a:cs typeface="Times New Roman" panose="02020603050405020304" pitchFamily="18" charset="0"/>
              </a:rPr>
              <a:t> </a:t>
            </a:r>
            <a:r>
              <a:rPr lang="en-US" sz="4800" dirty="0" err="1">
                <a:solidFill>
                  <a:srgbClr val="0000CC"/>
                </a:solidFill>
                <a:latin typeface="Times New Roman" panose="02020603050405020304" pitchFamily="18" charset="0"/>
                <a:cs typeface="Times New Roman" panose="02020603050405020304" pitchFamily="18" charset="0"/>
              </a:rPr>
              <a:t>động</a:t>
            </a:r>
            <a:r>
              <a:rPr lang="en-US" sz="4800" dirty="0">
                <a:solidFill>
                  <a:srgbClr val="0000CC"/>
                </a:solidFill>
                <a:latin typeface="Times New Roman" panose="02020603050405020304" pitchFamily="18" charset="0"/>
                <a:cs typeface="Times New Roman" panose="02020603050405020304" pitchFamily="18" charset="0"/>
              </a:rPr>
              <a:t> 3: </a:t>
            </a:r>
            <a:r>
              <a:rPr lang="en-US" sz="4800" dirty="0" err="1">
                <a:solidFill>
                  <a:srgbClr val="0000CC"/>
                </a:solidFill>
                <a:latin typeface="Times New Roman" panose="02020603050405020304" pitchFamily="18" charset="0"/>
                <a:cs typeface="Times New Roman" panose="02020603050405020304" pitchFamily="18" charset="0"/>
              </a:rPr>
              <a:t>Luyện</a:t>
            </a:r>
            <a:r>
              <a:rPr lang="en-US" sz="4800" dirty="0">
                <a:solidFill>
                  <a:srgbClr val="0000CC"/>
                </a:solidFill>
                <a:latin typeface="Times New Roman" panose="02020603050405020304" pitchFamily="18" charset="0"/>
                <a:cs typeface="Times New Roman" panose="02020603050405020304" pitchFamily="18" charset="0"/>
              </a:rPr>
              <a:t> </a:t>
            </a:r>
            <a:r>
              <a:rPr lang="en-US" sz="4800" dirty="0" err="1">
                <a:solidFill>
                  <a:srgbClr val="0000CC"/>
                </a:solidFill>
                <a:latin typeface="Times New Roman" panose="02020603050405020304" pitchFamily="18" charset="0"/>
                <a:cs typeface="Times New Roman" panose="02020603050405020304" pitchFamily="18" charset="0"/>
              </a:rPr>
              <a:t>đọc</a:t>
            </a:r>
            <a:r>
              <a:rPr lang="en-US" sz="4800" dirty="0">
                <a:solidFill>
                  <a:srgbClr val="0000CC"/>
                </a:solidFill>
                <a:latin typeface="Times New Roman" panose="02020603050405020304" pitchFamily="18" charset="0"/>
                <a:cs typeface="Times New Roman" panose="02020603050405020304" pitchFamily="18" charset="0"/>
              </a:rPr>
              <a:t> </a:t>
            </a:r>
            <a:r>
              <a:rPr lang="en-US" sz="4800" dirty="0" err="1">
                <a:solidFill>
                  <a:srgbClr val="0000CC"/>
                </a:solidFill>
                <a:latin typeface="Times New Roman" panose="02020603050405020304" pitchFamily="18" charset="0"/>
                <a:cs typeface="Times New Roman" panose="02020603050405020304" pitchFamily="18" charset="0"/>
              </a:rPr>
              <a:t>diễn</a:t>
            </a:r>
            <a:r>
              <a:rPr lang="en-US" sz="4800" dirty="0">
                <a:solidFill>
                  <a:srgbClr val="0000CC"/>
                </a:solidFill>
                <a:latin typeface="Times New Roman" panose="02020603050405020304" pitchFamily="18" charset="0"/>
                <a:cs typeface="Times New Roman" panose="02020603050405020304" pitchFamily="18" charset="0"/>
              </a:rPr>
              <a:t> </a:t>
            </a:r>
            <a:r>
              <a:rPr lang="en-US" sz="4800" dirty="0" err="1">
                <a:solidFill>
                  <a:srgbClr val="0000CC"/>
                </a:solidFill>
                <a:latin typeface="Times New Roman" panose="02020603050405020304" pitchFamily="18" charset="0"/>
                <a:cs typeface="Times New Roman" panose="02020603050405020304" pitchFamily="18" charset="0"/>
              </a:rPr>
              <a:t>cảm</a:t>
            </a:r>
            <a:endParaRPr lang="en-US" sz="4800" dirty="0">
              <a:solidFill>
                <a:srgbClr val="0000CC"/>
              </a:solidFill>
              <a:latin typeface="Times New Roman" panose="02020603050405020304" pitchFamily="18" charset="0"/>
              <a:cs typeface="Times New Roman" panose="02020603050405020304" pitchFamily="18" charset="0"/>
            </a:endParaRPr>
          </a:p>
        </p:txBody>
      </p:sp>
      <p:sp>
        <p:nvSpPr>
          <p:cNvPr id="15" name="Rectangle 3">
            <a:extLst>
              <a:ext uri="{FF2B5EF4-FFF2-40B4-BE49-F238E27FC236}">
                <a16:creationId xmlns="" xmlns:a16="http://schemas.microsoft.com/office/drawing/2014/main" id="{0B2921DB-4023-43F1-A849-EA6147727701}"/>
              </a:ext>
            </a:extLst>
          </p:cNvPr>
          <p:cNvSpPr/>
          <p:nvPr/>
        </p:nvSpPr>
        <p:spPr>
          <a:xfrm>
            <a:off x="1957466" y="918636"/>
            <a:ext cx="7321127" cy="1691640"/>
          </a:xfrm>
          <a:prstGeom prst="rect">
            <a:avLst/>
          </a:prstGeom>
          <a:noFill/>
        </p:spPr>
        <p:txBody>
          <a:bodyPr wrap="square" lIns="91440" tIns="45720" rIns="91440" bIns="45720">
            <a:spAutoFit/>
          </a:bodyPr>
          <a:lstStyle/>
          <a:p>
            <a:pPr algn="ctr"/>
            <a:r>
              <a:rPr lang="en-US" sz="4800" b="1" dirty="0" err="1">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Thư</a:t>
            </a:r>
            <a:r>
              <a:rPr lang="en-US" sz="4800" b="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800" b="1" dirty="0" err="1">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gửi</a:t>
            </a:r>
            <a:r>
              <a:rPr lang="en-US" sz="4800" b="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800" b="1" dirty="0" err="1">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các</a:t>
            </a:r>
            <a:r>
              <a:rPr lang="en-US" sz="4800" b="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800" b="1" dirty="0" err="1">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học</a:t>
            </a:r>
            <a:r>
              <a:rPr lang="en-US" sz="4800" b="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800" b="1" dirty="0" err="1">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sinh</a:t>
            </a:r>
            <a:r>
              <a:rPr lang="en-US" sz="4800" b="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a:p>
            <a:pPr algn="ctr"/>
            <a:r>
              <a:rPr lang="en-US" sz="2800" b="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2800" b="1" i="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(Trích)</a:t>
            </a:r>
          </a:p>
          <a:p>
            <a:pPr algn="r"/>
            <a:endParaRPr lang="en-US" sz="2800" b="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14" name="Content Placeholder 4">
            <a:extLst>
              <a:ext uri="{FF2B5EF4-FFF2-40B4-BE49-F238E27FC236}">
                <a16:creationId xmlns="" xmlns:a16="http://schemas.microsoft.com/office/drawing/2014/main" id="{EB43CDD2-2EA3-CD4C-A5B9-956050D2F34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1991" y="212214"/>
            <a:ext cx="1377323" cy="1377323"/>
          </a:xfrm>
        </p:spPr>
      </p:pic>
    </p:spTree>
    <p:extLst>
      <p:ext uri="{BB962C8B-B14F-4D97-AF65-F5344CB8AC3E}">
        <p14:creationId xmlns:p14="http://schemas.microsoft.com/office/powerpoint/2010/main" val="63753178"/>
      </p:ext>
    </p:extLst>
  </p:cSld>
  <p:clrMapOvr>
    <a:masterClrMapping/>
  </p:clrMapOvr>
  <p:transition>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a:extLst>
              <a:ext uri="{FF2B5EF4-FFF2-40B4-BE49-F238E27FC236}">
                <a16:creationId xmlns="" xmlns:a16="http://schemas.microsoft.com/office/drawing/2014/main" id="{189F3A09-F8C1-457A-A022-4F73ED0604E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709" y="3"/>
            <a:ext cx="12210709" cy="6858001"/>
          </a:xfrm>
          <a:prstGeom prst="rect">
            <a:avLst/>
          </a:prstGeom>
        </p:spPr>
      </p:pic>
      <p:sp>
        <p:nvSpPr>
          <p:cNvPr id="2" name="Rectangle 3"/>
          <p:cNvSpPr/>
          <p:nvPr/>
        </p:nvSpPr>
        <p:spPr>
          <a:xfrm>
            <a:off x="2330375" y="644121"/>
            <a:ext cx="7843914" cy="1692771"/>
          </a:xfrm>
          <a:prstGeom prst="rect">
            <a:avLst/>
          </a:prstGeom>
          <a:noFill/>
        </p:spPr>
        <p:txBody>
          <a:bodyPr wrap="square" lIns="91440" tIns="45720" rIns="91440" bIns="45720">
            <a:spAutoFit/>
          </a:bodyPr>
          <a:lstStyle/>
          <a:p>
            <a:pPr algn="ctr"/>
            <a:r>
              <a:rPr lang="en-US" sz="4800" b="1" dirty="0" err="1">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Thư</a:t>
            </a:r>
            <a:r>
              <a:rPr lang="en-US" sz="4800" b="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800" b="1" dirty="0" err="1">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gửi</a:t>
            </a:r>
            <a:r>
              <a:rPr lang="en-US" sz="4800" b="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800" b="1" dirty="0" err="1">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các</a:t>
            </a:r>
            <a:r>
              <a:rPr lang="en-US" sz="4800" b="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800" b="1" dirty="0" err="1">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học</a:t>
            </a:r>
            <a:r>
              <a:rPr lang="en-US" sz="4800" b="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800" b="1" dirty="0" err="1">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sinh</a:t>
            </a:r>
            <a:r>
              <a:rPr lang="en-US" sz="4800" b="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a:p>
            <a:pPr algn="ctr"/>
            <a:r>
              <a:rPr lang="en-US" sz="2800" b="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2800" b="1" i="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(Trích)</a:t>
            </a:r>
          </a:p>
          <a:p>
            <a:pPr algn="r"/>
            <a:endParaRPr lang="en-US" sz="2800" b="1" dirty="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3" name="Flowchart: Alternate Process 2"/>
          <p:cNvSpPr/>
          <p:nvPr/>
        </p:nvSpPr>
        <p:spPr>
          <a:xfrm>
            <a:off x="2486359" y="1607820"/>
            <a:ext cx="7531947" cy="2670175"/>
          </a:xfrm>
          <a:prstGeom prst="flowChartAlternateProcess">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5400" dirty="0">
                <a:solidFill>
                  <a:srgbClr val="0000CC"/>
                </a:solidFill>
                <a:latin typeface="Times New Roman" panose="02020603050405020304" pitchFamily="18" charset="0"/>
                <a:cs typeface="Times New Roman" panose="02020603050405020304" pitchFamily="18" charset="0"/>
              </a:rPr>
              <a:t>  </a:t>
            </a:r>
            <a:r>
              <a:rPr lang="en-US" sz="4800" dirty="0" err="1">
                <a:solidFill>
                  <a:srgbClr val="0000CC"/>
                </a:solidFill>
                <a:latin typeface="Times New Roman" panose="02020603050405020304" pitchFamily="18" charset="0"/>
                <a:cs typeface="Times New Roman" panose="02020603050405020304" pitchFamily="18" charset="0"/>
              </a:rPr>
              <a:t>Hoạt</a:t>
            </a:r>
            <a:r>
              <a:rPr lang="en-US" sz="4800" dirty="0">
                <a:solidFill>
                  <a:srgbClr val="0000CC"/>
                </a:solidFill>
                <a:latin typeface="Times New Roman" panose="02020603050405020304" pitchFamily="18" charset="0"/>
                <a:cs typeface="Times New Roman" panose="02020603050405020304" pitchFamily="18" charset="0"/>
              </a:rPr>
              <a:t> </a:t>
            </a:r>
            <a:r>
              <a:rPr lang="en-US" sz="4800" dirty="0" err="1">
                <a:solidFill>
                  <a:srgbClr val="0000CC"/>
                </a:solidFill>
                <a:latin typeface="Times New Roman" panose="02020603050405020304" pitchFamily="18" charset="0"/>
                <a:cs typeface="Times New Roman" panose="02020603050405020304" pitchFamily="18" charset="0"/>
              </a:rPr>
              <a:t>động</a:t>
            </a:r>
            <a:r>
              <a:rPr lang="en-US" sz="4800" dirty="0">
                <a:solidFill>
                  <a:srgbClr val="0000CC"/>
                </a:solidFill>
                <a:latin typeface="Times New Roman" panose="02020603050405020304" pitchFamily="18" charset="0"/>
                <a:cs typeface="Times New Roman" panose="02020603050405020304" pitchFamily="18" charset="0"/>
              </a:rPr>
              <a:t> 1: </a:t>
            </a:r>
            <a:r>
              <a:rPr lang="en-US" sz="4800" dirty="0" err="1">
                <a:solidFill>
                  <a:srgbClr val="0000CC"/>
                </a:solidFill>
                <a:latin typeface="Times New Roman" panose="02020603050405020304" pitchFamily="18" charset="0"/>
                <a:cs typeface="Times New Roman" panose="02020603050405020304" pitchFamily="18" charset="0"/>
              </a:rPr>
              <a:t>Luyện</a:t>
            </a:r>
            <a:r>
              <a:rPr lang="en-US" sz="4800" dirty="0">
                <a:solidFill>
                  <a:srgbClr val="0000CC"/>
                </a:solidFill>
                <a:latin typeface="Times New Roman" panose="02020603050405020304" pitchFamily="18" charset="0"/>
                <a:cs typeface="Times New Roman" panose="02020603050405020304" pitchFamily="18" charset="0"/>
              </a:rPr>
              <a:t> </a:t>
            </a:r>
            <a:r>
              <a:rPr lang="en-US" sz="4800" dirty="0" err="1">
                <a:solidFill>
                  <a:srgbClr val="0000CC"/>
                </a:solidFill>
                <a:latin typeface="Times New Roman" panose="02020603050405020304" pitchFamily="18" charset="0"/>
                <a:cs typeface="Times New Roman" panose="02020603050405020304" pitchFamily="18" charset="0"/>
              </a:rPr>
              <a:t>đọc</a:t>
            </a:r>
            <a:endParaRPr lang="en-US" sz="4800" dirty="0">
              <a:solidFill>
                <a:srgbClr val="0000CC"/>
              </a:solidFill>
              <a:latin typeface="Times New Roman" panose="02020603050405020304" pitchFamily="18" charset="0"/>
              <a:cs typeface="Times New Roman" panose="02020603050405020304" pitchFamily="18" charset="0"/>
            </a:endParaRPr>
          </a:p>
        </p:txBody>
      </p:sp>
      <p:pic>
        <p:nvPicPr>
          <p:cNvPr id="12" name="Content Placeholder 4">
            <a:extLst>
              <a:ext uri="{FF2B5EF4-FFF2-40B4-BE49-F238E27FC236}">
                <a16:creationId xmlns="" xmlns:a16="http://schemas.microsoft.com/office/drawing/2014/main" id="{E33187CB-9E6C-3F4B-BB84-9B8EFB5F45E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1991" y="212214"/>
            <a:ext cx="1377323" cy="1377323"/>
          </a:xfrm>
        </p:spPr>
      </p:pic>
    </p:spTree>
    <p:extLst>
      <p:ext uri="{BB962C8B-B14F-4D97-AF65-F5344CB8AC3E}">
        <p14:creationId xmlns:p14="http://schemas.microsoft.com/office/powerpoint/2010/main" val="3600027004"/>
      </p:ext>
    </p:extLst>
  </p:cSld>
  <p:clrMapOvr>
    <a:masterClrMapping/>
  </p:clrMapOvr>
  <p:transition>
    <p:circl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2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3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4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5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7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9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855</TotalTime>
  <Words>1527</Words>
  <Application>Microsoft Office PowerPoint</Application>
  <PresentationFormat>Custom</PresentationFormat>
  <Paragraphs>162</Paragraphs>
  <Slides>30</Slides>
  <Notes>6</Notes>
  <HiddenSlides>0</HiddenSlides>
  <MMClips>0</MMClips>
  <ScaleCrop>false</ScaleCrop>
  <HeadingPairs>
    <vt:vector size="4" baseType="variant">
      <vt:variant>
        <vt:lpstr>Theme</vt:lpstr>
      </vt:variant>
      <vt:variant>
        <vt:i4>21</vt:i4>
      </vt:variant>
      <vt:variant>
        <vt:lpstr>Slide Titles</vt:lpstr>
      </vt:variant>
      <vt:variant>
        <vt:i4>30</vt:i4>
      </vt:variant>
    </vt:vector>
  </HeadingPairs>
  <TitlesOfParts>
    <vt:vector size="51" baseType="lpstr">
      <vt:lpstr>Office Theme</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17_Default Design</vt:lpstr>
      <vt:lpstr>19_Default Design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hãy chọn biểu tượng thể hiện mức độ yêu thích bài học của em</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Toàn Thắng Lê</dc:creator>
  <cp:lastModifiedBy>HOME</cp:lastModifiedBy>
  <cp:revision>62</cp:revision>
  <dcterms:created xsi:type="dcterms:W3CDTF">2021-08-29T13:45:28Z</dcterms:created>
  <dcterms:modified xsi:type="dcterms:W3CDTF">2021-09-18T02:33:05Z</dcterms:modified>
</cp:coreProperties>
</file>